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2" r:id="rId4"/>
    <p:sldId id="276" r:id="rId5"/>
    <p:sldId id="272" r:id="rId6"/>
    <p:sldId id="273" r:id="rId7"/>
    <p:sldId id="264" r:id="rId8"/>
    <p:sldId id="271" r:id="rId9"/>
    <p:sldId id="270" r:id="rId10"/>
    <p:sldId id="26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9" r:id="rId21"/>
    <p:sldId id="290" r:id="rId22"/>
    <p:sldId id="307" r:id="rId23"/>
    <p:sldId id="306" r:id="rId24"/>
    <p:sldId id="308" r:id="rId25"/>
    <p:sldId id="294" r:id="rId26"/>
    <p:sldId id="291" r:id="rId27"/>
    <p:sldId id="305" r:id="rId28"/>
    <p:sldId id="293" r:id="rId29"/>
    <p:sldId id="30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274" r:id="rId40"/>
    <p:sldId id="266" r:id="rId41"/>
    <p:sldId id="309" r:id="rId42"/>
    <p:sldId id="260" r:id="rId43"/>
    <p:sldId id="259" r:id="rId44"/>
    <p:sldId id="286" r:id="rId45"/>
    <p:sldId id="269" r:id="rId46"/>
    <p:sldId id="267" r:id="rId47"/>
    <p:sldId id="268" r:id="rId48"/>
  </p:sldIdLst>
  <p:sldSz cx="12192000" cy="6858000"/>
  <p:notesSz cx="6858000" cy="9144000"/>
  <p:embeddedFontLst>
    <p:embeddedFont>
      <p:font typeface="ArcadeClassic" panose="00000400000000000000" pitchFamily="2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DePixel" panose="02000507070000020004" pitchFamily="50" charset="0"/>
      <p:bold r:id="rId56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Petrosino" initials="SP" lastIdx="13" clrIdx="0">
    <p:extLst>
      <p:ext uri="{19B8F6BF-5375-455C-9EA6-DF929625EA0E}">
        <p15:presenceInfo xmlns:p15="http://schemas.microsoft.com/office/powerpoint/2012/main" userId="8a6232cd57db17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993300"/>
    <a:srgbClr val="FF00FF"/>
    <a:srgbClr val="FFF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AAC22-55AD-4F6D-9B7A-1F0FB8B4366C}" v="213" dt="2019-07-21T01:28:41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8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Petrosino" userId="8a6232cd57db1799" providerId="LiveId" clId="{468AAC22-55AD-4F6D-9B7A-1F0FB8B4366C}"/>
    <pc:docChg chg="undo custSel addSld modSld sldOrd">
      <pc:chgData name="Simone Petrosino" userId="8a6232cd57db1799" providerId="LiveId" clId="{468AAC22-55AD-4F6D-9B7A-1F0FB8B4366C}" dt="2019-07-21T01:28:41.770" v="2379"/>
      <pc:docMkLst>
        <pc:docMk/>
      </pc:docMkLst>
      <pc:sldChg chg="modSp">
        <pc:chgData name="Simone Petrosino" userId="8a6232cd57db1799" providerId="LiveId" clId="{468AAC22-55AD-4F6D-9B7A-1F0FB8B4366C}" dt="2019-07-21T00:05:23.459" v="30" actId="1076"/>
        <pc:sldMkLst>
          <pc:docMk/>
          <pc:sldMk cId="104704370" sldId="256"/>
        </pc:sldMkLst>
        <pc:spChg chg="mod">
          <ac:chgData name="Simone Petrosino" userId="8a6232cd57db1799" providerId="LiveId" clId="{468AAC22-55AD-4F6D-9B7A-1F0FB8B4366C}" dt="2019-07-21T00:05:07.904" v="21" actId="20577"/>
          <ac:spMkLst>
            <pc:docMk/>
            <pc:sldMk cId="104704370" sldId="256"/>
            <ac:spMk id="2" creationId="{C66AD815-E10D-40E8-BACB-F226F425A40C}"/>
          </ac:spMkLst>
        </pc:spChg>
        <pc:spChg chg="mod">
          <ac:chgData name="Simone Petrosino" userId="8a6232cd57db1799" providerId="LiveId" clId="{468AAC22-55AD-4F6D-9B7A-1F0FB8B4366C}" dt="2019-07-21T00:05:23.459" v="30" actId="1076"/>
          <ac:spMkLst>
            <pc:docMk/>
            <pc:sldMk cId="104704370" sldId="256"/>
            <ac:spMk id="3" creationId="{8A5413C8-15B3-428D-8304-27E187BC3564}"/>
          </ac:spMkLst>
        </pc:spChg>
      </pc:sldChg>
      <pc:sldChg chg="modSp">
        <pc:chgData name="Simone Petrosino" userId="8a6232cd57db1799" providerId="LiveId" clId="{468AAC22-55AD-4F6D-9B7A-1F0FB8B4366C}" dt="2019-07-21T00:18:41.530" v="243" actId="20577"/>
        <pc:sldMkLst>
          <pc:docMk/>
          <pc:sldMk cId="672360159" sldId="261"/>
        </pc:sldMkLst>
        <pc:spChg chg="mod">
          <ac:chgData name="Simone Petrosino" userId="8a6232cd57db1799" providerId="LiveId" clId="{468AAC22-55AD-4F6D-9B7A-1F0FB8B4366C}" dt="2019-07-21T00:18:41.530" v="243" actId="20577"/>
          <ac:spMkLst>
            <pc:docMk/>
            <pc:sldMk cId="672360159" sldId="261"/>
            <ac:spMk id="3" creationId="{65E64915-FC72-4D85-83C5-715DFCF6AF36}"/>
          </ac:spMkLst>
        </pc:spChg>
        <pc:picChg chg="mod">
          <ac:chgData name="Simone Petrosino" userId="8a6232cd57db1799" providerId="LiveId" clId="{468AAC22-55AD-4F6D-9B7A-1F0FB8B4366C}" dt="2019-07-21T00:13:30.626" v="147" actId="1076"/>
          <ac:picMkLst>
            <pc:docMk/>
            <pc:sldMk cId="672360159" sldId="261"/>
            <ac:picMk id="22" creationId="{F0AD9669-EEEA-4D56-A69E-6F55587E4777}"/>
          </ac:picMkLst>
        </pc:picChg>
      </pc:sldChg>
      <pc:sldChg chg="modSp">
        <pc:chgData name="Simone Petrosino" userId="8a6232cd57db1799" providerId="LiveId" clId="{468AAC22-55AD-4F6D-9B7A-1F0FB8B4366C}" dt="2019-07-21T00:07:39.333" v="63" actId="20577"/>
        <pc:sldMkLst>
          <pc:docMk/>
          <pc:sldMk cId="1474993690" sldId="262"/>
        </pc:sldMkLst>
        <pc:spChg chg="mod">
          <ac:chgData name="Simone Petrosino" userId="8a6232cd57db1799" providerId="LiveId" clId="{468AAC22-55AD-4F6D-9B7A-1F0FB8B4366C}" dt="2019-07-21T00:07:39.333" v="63" actId="20577"/>
          <ac:spMkLst>
            <pc:docMk/>
            <pc:sldMk cId="1474993690" sldId="262"/>
            <ac:spMk id="3" creationId="{65E64915-FC72-4D85-83C5-715DFCF6AF36}"/>
          </ac:spMkLst>
        </pc:spChg>
      </pc:sldChg>
      <pc:sldChg chg="addSp delSp modSp modTransition">
        <pc:chgData name="Simone Petrosino" userId="8a6232cd57db1799" providerId="LiveId" clId="{468AAC22-55AD-4F6D-9B7A-1F0FB8B4366C}" dt="2019-07-21T00:11:20.831" v="141"/>
        <pc:sldMkLst>
          <pc:docMk/>
          <pc:sldMk cId="2205390230" sldId="263"/>
        </pc:sldMkLst>
        <pc:picChg chg="add del mod">
          <ac:chgData name="Simone Petrosino" userId="8a6232cd57db1799" providerId="LiveId" clId="{468AAC22-55AD-4F6D-9B7A-1F0FB8B4366C}" dt="2019-07-21T00:10:33.269" v="125" actId="478"/>
          <ac:picMkLst>
            <pc:docMk/>
            <pc:sldMk cId="2205390230" sldId="263"/>
            <ac:picMk id="4" creationId="{B7144826-9210-403D-AA91-C5DAC984C70D}"/>
          </ac:picMkLst>
        </pc:picChg>
        <pc:picChg chg="add mod">
          <ac:chgData name="Simone Petrosino" userId="8a6232cd57db1799" providerId="LiveId" clId="{468AAC22-55AD-4F6D-9B7A-1F0FB8B4366C}" dt="2019-07-21T00:10:37.232" v="128" actId="1076"/>
          <ac:picMkLst>
            <pc:docMk/>
            <pc:sldMk cId="2205390230" sldId="26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10:34.883" v="127" actId="478"/>
          <ac:picMkLst>
            <pc:docMk/>
            <pc:sldMk cId="2205390230" sldId="263"/>
            <ac:picMk id="46" creationId="{13F4EAAA-9D58-422F-951B-ACCAD66F9A95}"/>
          </ac:picMkLst>
        </pc:picChg>
      </pc:sldChg>
      <pc:sldChg chg="modSp">
        <pc:chgData name="Simone Petrosino" userId="8a6232cd57db1799" providerId="LiveId" clId="{468AAC22-55AD-4F6D-9B7A-1F0FB8B4366C}" dt="2019-07-21T00:41:11.705" v="1100" actId="20577"/>
        <pc:sldMkLst>
          <pc:docMk/>
          <pc:sldMk cId="3135336153" sldId="264"/>
        </pc:sldMkLst>
        <pc:spChg chg="mod">
          <ac:chgData name="Simone Petrosino" userId="8a6232cd57db1799" providerId="LiveId" clId="{468AAC22-55AD-4F6D-9B7A-1F0FB8B4366C}" dt="2019-07-21T00:41:11.705" v="1100" actId="20577"/>
          <ac:spMkLst>
            <pc:docMk/>
            <pc:sldMk cId="3135336153" sldId="264"/>
            <ac:spMk id="3" creationId="{65E64915-FC72-4D85-83C5-715DFCF6AF36}"/>
          </ac:spMkLst>
        </pc:spChg>
      </pc:sldChg>
      <pc:sldChg chg="modSp">
        <pc:chgData name="Simone Petrosino" userId="8a6232cd57db1799" providerId="LiveId" clId="{468AAC22-55AD-4F6D-9B7A-1F0FB8B4366C}" dt="2019-07-21T00:10:59.757" v="139" actId="20577"/>
        <pc:sldMkLst>
          <pc:docMk/>
          <pc:sldMk cId="3193206780" sldId="265"/>
        </pc:sldMkLst>
        <pc:spChg chg="mod">
          <ac:chgData name="Simone Petrosino" userId="8a6232cd57db1799" providerId="LiveId" clId="{468AAC22-55AD-4F6D-9B7A-1F0FB8B4366C}" dt="2019-07-21T00:10:59.757" v="139" actId="20577"/>
          <ac:spMkLst>
            <pc:docMk/>
            <pc:sldMk cId="3193206780" sldId="265"/>
            <ac:spMk id="3" creationId="{65E64915-FC72-4D85-83C5-715DFCF6AF36}"/>
          </ac:spMkLst>
        </pc:spChg>
      </pc:sldChg>
      <pc:sldChg chg="addSp delSp modSp add">
        <pc:chgData name="Simone Petrosino" userId="8a6232cd57db1799" providerId="LiveId" clId="{468AAC22-55AD-4F6D-9B7A-1F0FB8B4366C}" dt="2019-07-21T00:49:44.330" v="1721" actId="20577"/>
        <pc:sldMkLst>
          <pc:docMk/>
          <pc:sldMk cId="908967414" sldId="272"/>
        </pc:sldMkLst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2" creationId="{9F3DA9AA-7975-49FA-A6EA-987EC4B94F8A}"/>
          </ac:spMkLst>
        </pc:spChg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4" creationId="{B0CDF062-CE55-4D60-83C7-D7A61AE43D50}"/>
          </ac:spMkLst>
        </pc:spChg>
        <pc:spChg chg="add del mod">
          <ac:chgData name="Simone Petrosino" userId="8a6232cd57db1799" providerId="LiveId" clId="{468AAC22-55AD-4F6D-9B7A-1F0FB8B4366C}" dt="2019-07-21T00:27:14.501" v="404" actId="478"/>
          <ac:spMkLst>
            <pc:docMk/>
            <pc:sldMk cId="908967414" sldId="272"/>
            <ac:spMk id="5" creationId="{F9FB3271-9E2C-40E6-9992-F9F2A25082D6}"/>
          </ac:spMkLst>
        </pc:spChg>
        <pc:spChg chg="add mod">
          <ac:chgData name="Simone Petrosino" userId="8a6232cd57db1799" providerId="LiveId" clId="{468AAC22-55AD-4F6D-9B7A-1F0FB8B4366C}" dt="2019-07-21T00:28:00.301" v="419" actId="1037"/>
          <ac:spMkLst>
            <pc:docMk/>
            <pc:sldMk cId="908967414" sldId="272"/>
            <ac:spMk id="34" creationId="{9E8F7D23-ABCF-4EFD-A5E9-FC668F63B419}"/>
          </ac:spMkLst>
        </pc:spChg>
        <pc:spChg chg="add mod">
          <ac:chgData name="Simone Petrosino" userId="8a6232cd57db1799" providerId="LiveId" clId="{468AAC22-55AD-4F6D-9B7A-1F0FB8B4366C}" dt="2019-07-21T00:28:40.093" v="472" actId="1076"/>
          <ac:spMkLst>
            <pc:docMk/>
            <pc:sldMk cId="908967414" sldId="272"/>
            <ac:spMk id="35" creationId="{82827010-B768-4A08-B9F3-3E2CFAB91211}"/>
          </ac:spMkLst>
        </pc:spChg>
        <pc:spChg chg="add mod">
          <ac:chgData name="Simone Petrosino" userId="8a6232cd57db1799" providerId="LiveId" clId="{468AAC22-55AD-4F6D-9B7A-1F0FB8B4366C}" dt="2019-07-21T00:37:25.126" v="1085" actId="1076"/>
          <ac:spMkLst>
            <pc:docMk/>
            <pc:sldMk cId="908967414" sldId="272"/>
            <ac:spMk id="37" creationId="{43864271-FFA9-4F8D-A47C-99FD0AFCCCDC}"/>
          </ac:spMkLst>
        </pc:spChg>
        <pc:spChg chg="add mod">
          <ac:chgData name="Simone Petrosino" userId="8a6232cd57db1799" providerId="LiveId" clId="{468AAC22-55AD-4F6D-9B7A-1F0FB8B4366C}" dt="2019-07-21T00:49:44.330" v="1721" actId="20577"/>
          <ac:spMkLst>
            <pc:docMk/>
            <pc:sldMk cId="908967414" sldId="272"/>
            <ac:spMk id="38" creationId="{786E2CD3-8EFF-4596-B9BA-91BF413642BB}"/>
          </ac:spMkLst>
        </pc:spChg>
        <pc:spChg chg="add del mod">
          <ac:chgData name="Simone Petrosino" userId="8a6232cd57db1799" providerId="LiveId" clId="{468AAC22-55AD-4F6D-9B7A-1F0FB8B4366C}" dt="2019-07-21T00:34:30.083" v="876" actId="478"/>
          <ac:spMkLst>
            <pc:docMk/>
            <pc:sldMk cId="908967414" sldId="272"/>
            <ac:spMk id="43" creationId="{9502B4C6-68C7-45DF-9D81-E75DF9DC21CD}"/>
          </ac:spMkLst>
        </pc:spChg>
        <pc:spChg chg="add mod">
          <ac:chgData name="Simone Petrosino" userId="8a6232cd57db1799" providerId="LiveId" clId="{468AAC22-55AD-4F6D-9B7A-1F0FB8B4366C}" dt="2019-07-21T00:37:32.558" v="1086" actId="1076"/>
          <ac:spMkLst>
            <pc:docMk/>
            <pc:sldMk cId="908967414" sldId="272"/>
            <ac:spMk id="45" creationId="{DA220060-DFC6-4F27-860B-DDE216D81C70}"/>
          </ac:spMkLst>
        </pc:spChg>
        <pc:spChg chg="add mod">
          <ac:chgData name="Simone Petrosino" userId="8a6232cd57db1799" providerId="LiveId" clId="{468AAC22-55AD-4F6D-9B7A-1F0FB8B4366C}" dt="2019-07-21T00:37:42.181" v="1088" actId="14100"/>
          <ac:spMkLst>
            <pc:docMk/>
            <pc:sldMk cId="908967414" sldId="272"/>
            <ac:spMk id="46" creationId="{2B6C7263-4CCC-4136-B014-59D3A2627BFE}"/>
          </ac:spMkLst>
        </pc:sp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3" creationId="{B0EA0243-1617-41A4-87A2-08A0274119E2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6" creationId="{AB7DBD68-AC82-44D0-83DB-31C9077F1499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8" creationId="{F5EFA746-2E04-47EA-96CA-44F34102322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1" creationId="{E334457E-607A-4DB2-9B06-04616F5F14FE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5" creationId="{B0ECCA13-546E-42A5-A3AE-E50C1C0E474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7" creationId="{BFEE8D10-B972-4AE1-AF01-C239075BF52A}"/>
          </ac:picMkLst>
        </pc:picChg>
        <pc:picChg chg="add mod ord">
          <ac:chgData name="Simone Petrosino" userId="8a6232cd57db1799" providerId="LiveId" clId="{468AAC22-55AD-4F6D-9B7A-1F0FB8B4366C}" dt="2019-07-21T00:34:38.055" v="878" actId="167"/>
          <ac:picMkLst>
            <pc:docMk/>
            <pc:sldMk cId="908967414" sldId="272"/>
            <ac:picMk id="31" creationId="{37232AF3-9F42-40B1-9210-5A0C7CEB346A}"/>
          </ac:picMkLst>
        </pc:picChg>
        <pc:picChg chg="add mod">
          <ac:chgData name="Simone Petrosino" userId="8a6232cd57db1799" providerId="LiveId" clId="{468AAC22-55AD-4F6D-9B7A-1F0FB8B4366C}" dt="2019-07-21T00:29:05.975" v="481" actId="1037"/>
          <ac:picMkLst>
            <pc:docMk/>
            <pc:sldMk cId="908967414" sldId="272"/>
            <ac:picMk id="32" creationId="{73703660-6B25-4BE3-A9D4-538AFB5F0ADD}"/>
          </ac:picMkLst>
        </pc:picChg>
        <pc:picChg chg="add mod">
          <ac:chgData name="Simone Petrosino" userId="8a6232cd57db1799" providerId="LiveId" clId="{468AAC22-55AD-4F6D-9B7A-1F0FB8B4366C}" dt="2019-07-21T00:37:25.126" v="1085" actId="1076"/>
          <ac:picMkLst>
            <pc:docMk/>
            <pc:sldMk cId="908967414" sldId="272"/>
            <ac:picMk id="36" creationId="{0A992187-C606-4EAF-9617-2A86C3EFA707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39" creationId="{79E0496B-69A6-4252-8951-F317F57A4EC7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40" creationId="{58EC5952-AEB6-4448-9E81-46293F05C889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41" creationId="{F10514A3-3B36-4B3E-9803-AC5A4518E358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2" creationId="{6F82B4B1-F202-4FEA-83CD-06DCCDC208D9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4" creationId="{DE5CB41B-145B-4ACA-B155-EC80CE7D21F4}"/>
          </ac:picMkLst>
        </pc:picChg>
      </pc:sldChg>
      <pc:sldChg chg="addSp delSp modSp add">
        <pc:chgData name="Simone Petrosino" userId="8a6232cd57db1799" providerId="LiveId" clId="{468AAC22-55AD-4F6D-9B7A-1F0FB8B4366C}" dt="2019-07-21T01:04:20.821" v="2116" actId="1076"/>
        <pc:sldMkLst>
          <pc:docMk/>
          <pc:sldMk cId="1946535811" sldId="273"/>
        </pc:sldMkLst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2" creationId="{9F3DA9AA-7975-49FA-A6EA-987EC4B94F8A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" creationId="{B0CDF062-CE55-4D60-83C7-D7A61AE43D50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4" creationId="{9E8F7D23-ABCF-4EFD-A5E9-FC668F63B419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5" creationId="{82827010-B768-4A08-B9F3-3E2CFAB91211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7" creationId="{43864271-FFA9-4F8D-A47C-99FD0AFCCCDC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8" creationId="{786E2CD3-8EFF-4596-B9BA-91BF413642BB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5" creationId="{DA220060-DFC6-4F27-860B-DDE216D81C70}"/>
          </ac:spMkLst>
        </pc:spChg>
        <pc:spChg chg="del">
          <ac:chgData name="Simone Petrosino" userId="8a6232cd57db1799" providerId="LiveId" clId="{468AAC22-55AD-4F6D-9B7A-1F0FB8B4366C}" dt="2019-07-21T00:42:03.087" v="1103" actId="478"/>
          <ac:spMkLst>
            <pc:docMk/>
            <pc:sldMk cId="1946535811" sldId="273"/>
            <ac:spMk id="46" creationId="{2B6C7263-4CCC-4136-B014-59D3A2627BFE}"/>
          </ac:spMkLst>
        </pc:spChg>
        <pc:graphicFrameChg chg="add del mod">
          <ac:chgData name="Simone Petrosino" userId="8a6232cd57db1799" providerId="LiveId" clId="{468AAC22-55AD-4F6D-9B7A-1F0FB8B4366C}" dt="2019-07-21T00:42:36.495" v="1106" actId="478"/>
          <ac:graphicFrameMkLst>
            <pc:docMk/>
            <pc:sldMk cId="1946535811" sldId="273"/>
            <ac:graphicFrameMk id="5" creationId="{0B0A1303-C18C-4F4D-9474-1DD3AC7C6E6B}"/>
          </ac:graphicFrameMkLst>
        </pc:graphicFrameChg>
        <pc:graphicFrameChg chg="add mod modGraphic">
          <ac:chgData name="Simone Petrosino" userId="8a6232cd57db1799" providerId="LiveId" clId="{468AAC22-55AD-4F6D-9B7A-1F0FB8B4366C}" dt="2019-07-21T01:01:32.928" v="2075"/>
          <ac:graphicFrameMkLst>
            <pc:docMk/>
            <pc:sldMk cId="1946535811" sldId="273"/>
            <ac:graphicFrameMk id="7" creationId="{8B08FA5A-0315-4437-9702-3BD9C6383E00}"/>
          </ac:graphicFrameMkLst>
        </pc:graphicFrame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" creationId="{B0EA0243-1617-41A4-87A2-08A0274119E2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1" creationId="{37232AF3-9F42-40B1-9210-5A0C7CEB346A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2" creationId="{73703660-6B25-4BE3-A9D4-538AFB5F0ADD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6" creationId="{0A992187-C606-4EAF-9617-2A86C3EFA707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9" creationId="{79E0496B-69A6-4252-8951-F317F57A4EC7}"/>
          </ac:picMkLst>
        </pc:picChg>
        <pc:picChg chg="add mod">
          <ac:chgData name="Simone Petrosino" userId="8a6232cd57db1799" providerId="LiveId" clId="{468AAC22-55AD-4F6D-9B7A-1F0FB8B4366C}" dt="2019-07-21T01:01:39.846" v="2076" actId="1076"/>
          <ac:picMkLst>
            <pc:docMk/>
            <pc:sldMk cId="1946535811" sldId="273"/>
            <ac:picMk id="40" creationId="{4C8F9CC2-ED4B-438B-A7EC-282FC95D2B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1" creationId="{F10514A3-3B36-4B3E-9803-AC5A4518E3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2" creationId="{6F82B4B1-F202-4FEA-83CD-06DCCDC208D9}"/>
          </ac:picMkLst>
        </pc:picChg>
        <pc:picChg chg="add mod">
          <ac:chgData name="Simone Petrosino" userId="8a6232cd57db1799" providerId="LiveId" clId="{468AAC22-55AD-4F6D-9B7A-1F0FB8B4366C}" dt="2019-07-21T01:02:50.951" v="2093" actId="1076"/>
          <ac:picMkLst>
            <pc:docMk/>
            <pc:sldMk cId="1946535811" sldId="273"/>
            <ac:picMk id="43" creationId="{2CEE3AE6-27D7-476A-8792-C5CC793E8A41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4" creationId="{DE5CB41B-145B-4ACA-B155-EC80CE7D21F4}"/>
          </ac:picMkLst>
        </pc:picChg>
        <pc:picChg chg="add mod modCrop">
          <ac:chgData name="Simone Petrosino" userId="8a6232cd57db1799" providerId="LiveId" clId="{468AAC22-55AD-4F6D-9B7A-1F0FB8B4366C}" dt="2019-07-21T01:02:42.809" v="2092" actId="1076"/>
          <ac:picMkLst>
            <pc:docMk/>
            <pc:sldMk cId="1946535811" sldId="273"/>
            <ac:picMk id="47" creationId="{91653E39-64B8-4007-8ED5-2FA0C3180C29}"/>
          </ac:picMkLst>
        </pc:picChg>
        <pc:picChg chg="add mod modCrop">
          <ac:chgData name="Simone Petrosino" userId="8a6232cd57db1799" providerId="LiveId" clId="{468AAC22-55AD-4F6D-9B7A-1F0FB8B4366C}" dt="2019-07-21T01:03:19.363" v="2100" actId="1076"/>
          <ac:picMkLst>
            <pc:docMk/>
            <pc:sldMk cId="1946535811" sldId="273"/>
            <ac:picMk id="48" creationId="{B3E5B3D5-EA52-44D1-BEB4-B45BB7C263F1}"/>
          </ac:picMkLst>
        </pc:picChg>
        <pc:picChg chg="add mod">
          <ac:chgData name="Simone Petrosino" userId="8a6232cd57db1799" providerId="LiveId" clId="{468AAC22-55AD-4F6D-9B7A-1F0FB8B4366C}" dt="2019-07-21T01:03:38.116" v="2106" actId="1076"/>
          <ac:picMkLst>
            <pc:docMk/>
            <pc:sldMk cId="1946535811" sldId="273"/>
            <ac:picMk id="53" creationId="{76A118D2-F887-4B70-9279-4970AEFD993A}"/>
          </ac:picMkLst>
        </pc:picChg>
        <pc:picChg chg="add mod modCrop">
          <ac:chgData name="Simone Petrosino" userId="8a6232cd57db1799" providerId="LiveId" clId="{468AAC22-55AD-4F6D-9B7A-1F0FB8B4366C}" dt="2019-07-21T01:04:20.821" v="2116" actId="1076"/>
          <ac:picMkLst>
            <pc:docMk/>
            <pc:sldMk cId="1946535811" sldId="273"/>
            <ac:picMk id="54" creationId="{EBE7CB01-066A-4E14-BDA7-A7E2D826A468}"/>
          </ac:picMkLst>
        </pc:picChg>
      </pc:sldChg>
      <pc:sldChg chg="modSp add ord">
        <pc:chgData name="Simone Petrosino" userId="8a6232cd57db1799" providerId="LiveId" clId="{468AAC22-55AD-4F6D-9B7A-1F0FB8B4366C}" dt="2019-07-21T01:05:31.732" v="2138"/>
        <pc:sldMkLst>
          <pc:docMk/>
          <pc:sldMk cId="2275242098" sldId="274"/>
        </pc:sldMkLst>
        <pc:spChg chg="mod">
          <ac:chgData name="Simone Petrosino" userId="8a6232cd57db1799" providerId="LiveId" clId="{468AAC22-55AD-4F6D-9B7A-1F0FB8B4366C}" dt="2019-07-21T01:05:22.475" v="2119" actId="20577"/>
          <ac:spMkLst>
            <pc:docMk/>
            <pc:sldMk cId="2275242098" sldId="274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05:28.183" v="2137" actId="20577"/>
          <ac:spMkLst>
            <pc:docMk/>
            <pc:sldMk cId="2275242098" sldId="274"/>
            <ac:spMk id="22" creationId="{E036670F-EB74-47D0-8A98-12933111EA7D}"/>
          </ac:spMkLst>
        </pc:spChg>
      </pc:sldChg>
      <pc:sldChg chg="modSp add">
        <pc:chgData name="Simone Petrosino" userId="8a6232cd57db1799" providerId="LiveId" clId="{468AAC22-55AD-4F6D-9B7A-1F0FB8B4366C}" dt="2019-07-21T01:13:05.388" v="2222" actId="20577"/>
        <pc:sldMkLst>
          <pc:docMk/>
          <pc:sldMk cId="536293970" sldId="275"/>
        </pc:sldMkLst>
        <pc:spChg chg="mod">
          <ac:chgData name="Simone Petrosino" userId="8a6232cd57db1799" providerId="LiveId" clId="{468AAC22-55AD-4F6D-9B7A-1F0FB8B4366C}" dt="2019-07-21T01:11:54.416" v="2139" actId="20577"/>
          <ac:spMkLst>
            <pc:docMk/>
            <pc:sldMk cId="536293970" sldId="275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05.388" v="2222" actId="20577"/>
          <ac:spMkLst>
            <pc:docMk/>
            <pc:sldMk cId="536293970" sldId="275"/>
            <ac:spMk id="22" creationId="{E036670F-EB74-47D0-8A98-12933111EA7D}"/>
          </ac:spMkLst>
        </pc:spChg>
      </pc:sldChg>
      <pc:sldChg chg="modSp add modAnim">
        <pc:chgData name="Simone Petrosino" userId="8a6232cd57db1799" providerId="LiveId" clId="{468AAC22-55AD-4F6D-9B7A-1F0FB8B4366C}" dt="2019-07-21T01:28:41.770" v="2379"/>
        <pc:sldMkLst>
          <pc:docMk/>
          <pc:sldMk cId="3556918212" sldId="276"/>
        </pc:sldMkLst>
        <pc:spChg chg="mod">
          <ac:chgData name="Simone Petrosino" userId="8a6232cd57db1799" providerId="LiveId" clId="{468AAC22-55AD-4F6D-9B7A-1F0FB8B4366C}" dt="2019-07-21T01:15:14.499" v="2372" actId="20577"/>
          <ac:spMkLst>
            <pc:docMk/>
            <pc:sldMk cId="3556918212" sldId="276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49.036" v="2227" actId="20577"/>
          <ac:spMkLst>
            <pc:docMk/>
            <pc:sldMk cId="3556918212" sldId="276"/>
            <ac:spMk id="22" creationId="{4F5FE0DE-1E85-4977-9154-D65FC3A04669}"/>
          </ac:spMkLst>
        </pc:spChg>
      </pc:sldChg>
    </pc:docChg>
  </pc:docChgLst>
  <pc:docChgLst>
    <pc:chgData name="Simone Petrosino" userId="8a6232cd57db1799" providerId="LiveId" clId="{BA4BBFD9-8634-45A3-917A-D9A2FD06DD56}"/>
  </pc:docChgLst>
  <pc:docChgLst>
    <pc:chgData name="Simone Petrosino" userId="8a6232cd57db1799" providerId="LiveId" clId="{34183934-C022-4799-99B1-5132FE6421E9}"/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4T00:27:19.480" idx="9">
    <p:pos x="10" y="10"/>
    <p:text>Inserire una slide su simple html dom o spiegare solo a parole?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22:52:57.232" idx="1">
    <p:pos x="10" y="10"/>
    <p:text>FONT da decidere ovviamente</p:text>
    <p:extLst>
      <p:ext uri="{C676402C-5697-4E1C-873F-D02D1690AC5C}">
        <p15:threadingInfo xmlns:p15="http://schemas.microsoft.com/office/powerpoint/2012/main" timeZoneBias="-120"/>
      </p:ext>
    </p:extLst>
  </p:cm>
  <p:cm authorId="1" dt="2019-04-02T22:53:09.561" idx="2">
    <p:pos x="146" y="146"/>
    <p:text>Sfondo anche s ebianco o scuro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forse va aggiunto altro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C99B3-5A50-41F8-A695-0CB4D6B97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62B33D-BBDE-4C07-B54D-39E1A8E9A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0807EF-ED9E-4AB0-9A33-F7D5560C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84B846-D24A-4EBD-B597-124C1D09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4D0D9-E214-4E00-8485-1BF357A9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0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7EEC0-4AFD-40F8-BA59-3BE6B4EB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0DD66D-3255-41FE-B8C2-8FE7682D3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DAFB31-4F4A-453F-B424-96B9D21D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94F9FB-6C48-4A4C-9B01-9A550466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1AD584-9321-4094-91DE-B2E4EBA9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0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E1FAECB-1682-46E0-8636-F9CD77A2B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A41B21-8C8E-49D0-B03C-A2EAD5CCB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38285B-CC39-4E43-ADAA-DDCC66B2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938624-B0FA-4618-BC20-AC367804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0C914-34F1-4752-9BF3-816C410B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12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665DD-5497-465E-A6A8-9E80477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F3AE62-809B-4B03-A24F-40039BF30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96D858-5DA4-42E5-B09D-ACAACA46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16FB4-44E1-4B6A-AEA4-2E861D88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0FB925-0B05-4AF9-AB9F-10398504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26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52B4A-F942-4B00-8D02-30C9AB1F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B1F579-0F41-4C34-A557-1F1C9218A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3502A-C671-4384-9570-F83BBF42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023631-0381-47B1-8B9B-1C833BD9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818EA-50DD-44D3-983A-3E9E95EA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5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13F20-A036-4F7B-98DE-77A3EAF6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52299-46B6-46EB-A362-F91FB7CDC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623834-6561-48BC-956F-8166BD1F8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B92BEB-C6F8-484E-8125-EAB111F5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A5FCBB-A7A7-479D-B0DF-B50F585F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5014BB-FD70-45F5-A138-65FDD531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44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0DB60-8AEC-4FA6-B98B-E398C62F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FF0CB2-0976-4E23-9390-3B94B07F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54DC5F-1A8A-4BBE-918B-C6B05EBE3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130BC1-B3E7-4DEE-877C-499CD6166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796E5F-2B6F-4501-A2BE-696C1A1CE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46116F-6B72-4ED7-A977-DC76A61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05DD109-94D3-45E5-B62E-ED7A977D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481719-C019-4B3C-8A51-0D5E41E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25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78470-CD8E-42D5-AF9E-DA57B619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B1F45A-679B-4791-8276-F8FD002E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C6E37E6-71E6-4FB6-B6B2-ACA31924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4F318A-0C0C-46E4-9394-A3259648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76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2AA1140-7A09-452D-A1F7-B604F702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0BC8B18-8772-4F32-BB20-9583C491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504096-819B-4475-AF08-ED15CE22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5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3BAA05-0DC2-4D95-AF0E-4BD0468B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0DDF-7F8E-4553-8F44-D7CF554A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21A4F2-2420-4911-A86A-EFA6CBC43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1F09E4-AEFE-49C3-860B-51742082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7BD0B5-089B-4429-BC8E-6AC90811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2D4B35-B5D6-403C-9A06-BA44925A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7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205A3-8107-483D-BDE6-D7B01403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82B4999-74C3-4137-BAE2-110792194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280833-2E5A-479D-B00D-B95C08ADB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B84341-E198-401B-8B43-A1D0B6CF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B10CC5-349C-426E-BE3E-C2A034BD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EFF559-0FA8-4C2A-BF66-10F65EB3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87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89DF620-9BF1-49AB-A32A-11B410EA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679F37-EFC1-40F6-8A42-AAD686DC2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06FEE2-929A-442F-A21E-ECCD75ABC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C977B-0F26-457A-B605-B528F67AAD13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3E380A-FE34-4CBB-9310-BC3822A31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9609A5-12C2-4A13-87A0-7DD61D3FD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49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2.png"/><Relationship Id="rId17" Type="http://schemas.microsoft.com/office/2007/relationships/hdphoto" Target="../media/hdphoto9.wdp"/><Relationship Id="rId2" Type="http://schemas.openxmlformats.org/officeDocument/2006/relationships/image" Target="../media/image4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8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6.wdp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9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9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2.wdp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comments" Target="../comments/comment1.xml"/><Relationship Id="rId3" Type="http://schemas.microsoft.com/office/2007/relationships/hdphoto" Target="../media/hdphoto13.wdp"/><Relationship Id="rId7" Type="http://schemas.openxmlformats.org/officeDocument/2006/relationships/image" Target="../media/image30.png"/><Relationship Id="rId12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9.png"/><Relationship Id="rId5" Type="http://schemas.openxmlformats.org/officeDocument/2006/relationships/image" Target="../media/image28.png"/><Relationship Id="rId10" Type="http://schemas.microsoft.com/office/2007/relationships/hdphoto" Target="../media/hdphoto2.wdp"/><Relationship Id="rId4" Type="http://schemas.openxmlformats.org/officeDocument/2006/relationships/image" Target="../media/image27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4.wdp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openxmlformats.org/officeDocument/2006/relationships/hyperlink" Target="http://localhos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8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32.png"/><Relationship Id="rId17" Type="http://schemas.microsoft.com/office/2007/relationships/hdphoto" Target="../media/hdphoto9.wdp"/><Relationship Id="rId2" Type="http://schemas.openxmlformats.org/officeDocument/2006/relationships/image" Target="../media/image4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5.wdp"/><Relationship Id="rId1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8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1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omments" Target="../comments/comment3.xml"/><Relationship Id="rId5" Type="http://schemas.microsoft.com/office/2007/relationships/hdphoto" Target="../media/hdphoto5.wdp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microsoft.com/office/2007/relationships/hdphoto" Target="../media/hdphoto5.wdp"/><Relationship Id="rId9" Type="http://schemas.openxmlformats.org/officeDocument/2006/relationships/image" Target="../media/image16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3.png"/><Relationship Id="rId3" Type="http://schemas.microsoft.com/office/2007/relationships/hdphoto" Target="../media/hdphoto6.wdp"/><Relationship Id="rId7" Type="http://schemas.microsoft.com/office/2007/relationships/hdphoto" Target="../media/hdphoto11.wdp"/><Relationship Id="rId12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.png"/><Relationship Id="rId5" Type="http://schemas.microsoft.com/office/2007/relationships/hdphoto" Target="../media/hdphoto10.wdp"/><Relationship Id="rId10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7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2043" y="-2015685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5736" y="4005846"/>
            <a:ext cx="6791062" cy="191629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b="1" dirty="0" err="1">
                <a:latin typeface="DePixel" panose="02000507070000020004" pitchFamily="50" charset="0"/>
              </a:rPr>
              <a:t>Integrazione</a:t>
            </a:r>
            <a:r>
              <a:rPr lang="en-GB" sz="1800" b="1" dirty="0">
                <a:latin typeface="DePixel" panose="02000507070000020004" pitchFamily="50" charset="0"/>
              </a:rPr>
              <a:t> </a:t>
            </a:r>
            <a:r>
              <a:rPr lang="en-GB" sz="1800" b="1" dirty="0" err="1">
                <a:latin typeface="DePixel" panose="02000507070000020004" pitchFamily="50" charset="0"/>
              </a:rPr>
              <a:t>Dati</a:t>
            </a:r>
            <a:r>
              <a:rPr lang="en-GB" sz="1800" b="1" dirty="0">
                <a:latin typeface="DePixel" panose="02000507070000020004" pitchFamily="50" charset="0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Daniele </a:t>
            </a:r>
            <a:r>
              <a:rPr lang="en-GB" sz="1800" dirty="0" err="1">
                <a:latin typeface="DePixel" panose="02000507070000020004" pitchFamily="50" charset="0"/>
              </a:rPr>
              <a:t>Lupo</a:t>
            </a:r>
            <a:r>
              <a:rPr lang="en-GB" sz="1800" dirty="0">
                <a:latin typeface="DePixel" panose="02000507070000020004" pitchFamily="50" charset="0"/>
              </a:rPr>
              <a:t> – </a:t>
            </a:r>
            <a:r>
              <a:rPr lang="en-GB" sz="1800" dirty="0" err="1">
                <a:latin typeface="DePixel" panose="02000507070000020004" pitchFamily="50" charset="0"/>
              </a:rPr>
              <a:t>FrontEnd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Domenico Liguori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Simone Petrosino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endParaRPr lang="it-IT" sz="2000" dirty="0">
              <a:latin typeface="DePixel" panose="02000507070000020004" pitchFamily="50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7B27B8D-53B6-44DB-AD6E-F8E133C6BB4A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704B8F7E-4CA4-4404-A51C-CE94DE2EAC8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9D47D7D0-47F3-438F-A77C-9F578BD7905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705F0ED9-9971-40E3-BD48-439CBC1988B7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3AC10E5-BBFC-48F6-A797-5EA82B400D1D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8C90A64-C2DE-44D2-BF01-9CDA2D91672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scuro&#10;&#10;Descrizione generata automaticamente">
            <a:extLst>
              <a:ext uri="{FF2B5EF4-FFF2-40B4-BE49-F238E27FC236}">
                <a16:creationId xmlns:a16="http://schemas.microsoft.com/office/drawing/2014/main" id="{ED389345-7F5C-4E4D-9244-AFA22DDAA0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63" y="423090"/>
            <a:ext cx="7002808" cy="3939080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318A88F3-C664-42EC-9938-41BD4216DA29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D78AA8AE-B655-427A-8677-42183ABFEF33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0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G2Play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Greenmangaming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Kinguin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/>
              <a:t>G2A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877DE38-4518-4B49-9B16-20A0051B1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27310" y="6275696"/>
            <a:ext cx="390113" cy="391886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BE5AE89-8DBE-4265-AACA-967AB5F419E0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7E29A36-41AE-4041-A397-30F8C44C46CE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17E72957-C882-431C-97E2-B43F01E11E4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52AE73C8-F10E-4991-96F4-C7DEE161063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EE5804-1D08-4265-9663-2AECCD7C5745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3D6CA91-CAE9-4BB2-A9E0-71868EBCBC0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76964180-D101-4176-A10D-E0D10BA0976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20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GIOCO </a:t>
            </a:r>
            <a:r>
              <a:rPr lang="it-IT" dirty="0"/>
              <a:t>(Nome, ID, Descrizione, Genere, Sviluppatore, Publisher, Immagini, Logo</a:t>
            </a:r>
            <a:r>
              <a:rPr lang="it-IT"/>
              <a:t>, DataRilascio</a:t>
            </a:r>
            <a:r>
              <a:rPr lang="it-IT" dirty="0"/>
              <a:t>, Apprezzamento, Voto, </a:t>
            </a:r>
            <a:r>
              <a:rPr lang="it-IT" dirty="0" err="1"/>
              <a:t>PeakUtenti</a:t>
            </a:r>
            <a:r>
              <a:rPr lang="it-IT" dirty="0"/>
              <a:t>, </a:t>
            </a:r>
            <a:r>
              <a:rPr lang="it-IT" dirty="0" err="1"/>
              <a:t>AvgUtenti</a:t>
            </a:r>
            <a:r>
              <a:rPr lang="it-IT" dirty="0"/>
              <a:t>, Followers, Spettatori, Video)</a:t>
            </a:r>
            <a:endParaRPr lang="en-GB" dirty="0"/>
          </a:p>
          <a:p>
            <a:r>
              <a:rPr lang="it-IT" b="1" dirty="0"/>
              <a:t>PREZZI </a:t>
            </a:r>
            <a:r>
              <a:rPr lang="it-IT" dirty="0"/>
              <a:t>(Nome, Prezzo_G2A, Prezzo_G2Play, </a:t>
            </a:r>
            <a:r>
              <a:rPr lang="it-IT" dirty="0" err="1"/>
              <a:t>Prezzo_Greenman</a:t>
            </a:r>
            <a:r>
              <a:rPr lang="it-IT" dirty="0"/>
              <a:t>, </a:t>
            </a:r>
            <a:r>
              <a:rPr lang="it-IT" dirty="0" err="1"/>
              <a:t>Prezzo_Kinguin</a:t>
            </a:r>
            <a:r>
              <a:rPr lang="it-IT" dirty="0"/>
              <a:t>)</a:t>
            </a:r>
            <a:endParaRPr lang="en-GB" dirty="0"/>
          </a:p>
          <a:p>
            <a:r>
              <a:rPr lang="it-IT" b="1" dirty="0"/>
              <a:t>REQUISITI </a:t>
            </a:r>
            <a:r>
              <a:rPr lang="it-IT" dirty="0"/>
              <a:t>(Nome, CPU, GPU, RAM, Storage)</a:t>
            </a:r>
            <a:endParaRPr lang="en-GB" dirty="0"/>
          </a:p>
          <a:p>
            <a:r>
              <a:rPr lang="it-IT" b="1" dirty="0"/>
              <a:t>TAG </a:t>
            </a:r>
            <a:r>
              <a:rPr lang="it-IT" dirty="0"/>
              <a:t>(</a:t>
            </a:r>
            <a:r>
              <a:rPr lang="it-IT" dirty="0" err="1"/>
              <a:t>NomeTag</a:t>
            </a:r>
            <a:r>
              <a:rPr lang="it-IT" dirty="0"/>
              <a:t>, Codice)</a:t>
            </a:r>
            <a:endParaRPr lang="en-GB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3" y="927656"/>
            <a:ext cx="10515600" cy="649357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schema </a:t>
            </a:r>
            <a:r>
              <a:rPr lang="en-GB" sz="5400" dirty="0" err="1">
                <a:latin typeface="ArcadeClassic" panose="00000400000000000000" pitchFamily="2" charset="0"/>
              </a:rPr>
              <a:t>globlale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E89DCB-80BA-4B9A-9B78-FD9C5D918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5254" y="6275696"/>
            <a:ext cx="390113" cy="391886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9F09A27-FC1A-4D62-B32F-97506E8EA779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0BB5B92-08CC-4213-9912-45F12D337B60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99FEB77-5D32-486F-8FDA-A9F0695588DF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C348AD69-26C1-46AA-AF55-9FE2348AF3E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81E766E-3FE4-416B-8AB1-7C8330B4DE8C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82B76CE-1C89-454A-B2B4-4D34F4A0E21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93F9EEBE-D64B-45D4-BC39-2361C144250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91D2875-C830-4FAE-BE46-160DAA279EA9}"/>
              </a:ext>
            </a:extLst>
          </p:cNvPr>
          <p:cNvSpPr/>
          <p:nvPr/>
        </p:nvSpPr>
        <p:spPr>
          <a:xfrm>
            <a:off x="2484675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96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GIOCO </a:t>
            </a:r>
            <a:r>
              <a:rPr lang="it-IT" sz="2000" dirty="0"/>
              <a:t>(Nome, ID, Descrizione, Genere, Sviluppatore, Publisher, Immagini, Logo</a:t>
            </a:r>
            <a:r>
              <a:rPr lang="it-IT" sz="2000"/>
              <a:t>, 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PeakUtenti</a:t>
            </a:r>
            <a:r>
              <a:rPr lang="it-IT" sz="2000" dirty="0"/>
              <a:t>, </a:t>
            </a:r>
            <a:r>
              <a:rPr lang="it-IT" sz="2000" dirty="0" err="1"/>
              <a:t>AvgUtenti</a:t>
            </a:r>
            <a:r>
              <a:rPr lang="it-IT" sz="2000" dirty="0"/>
              <a:t>, Followers, Spettatori, Video) :- 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ID, Descrizione, Genere, Sviluppatore, Publisher, Immagini, Logo</a:t>
            </a:r>
            <a:r>
              <a:rPr lang="it-IT" sz="1800"/>
              <a:t>, DataRilascio</a:t>
            </a:r>
            <a:r>
              <a:rPr lang="it-IT" sz="1800" dirty="0"/>
              <a:t>, Apprezzamento, Voto), </a:t>
            </a:r>
          </a:p>
          <a:p>
            <a:pPr marL="457200" lvl="1" indent="0">
              <a:buNone/>
            </a:pPr>
            <a:r>
              <a:rPr lang="it-IT" sz="1800" b="1" dirty="0" err="1"/>
              <a:t>SteamChart</a:t>
            </a:r>
            <a:r>
              <a:rPr lang="it-IT" sz="1800" b="1" dirty="0"/>
              <a:t> </a:t>
            </a:r>
            <a:r>
              <a:rPr lang="it-IT" sz="1800" dirty="0"/>
              <a:t>(ID, </a:t>
            </a:r>
            <a:r>
              <a:rPr lang="it-IT" sz="1800" dirty="0" err="1"/>
              <a:t>PeakUtenti</a:t>
            </a:r>
            <a:r>
              <a:rPr lang="it-IT" sz="1800" dirty="0"/>
              <a:t>, </a:t>
            </a:r>
            <a:r>
              <a:rPr lang="it-IT" sz="1800" dirty="0" err="1"/>
              <a:t>AvgUtenti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Twitch</a:t>
            </a:r>
            <a:r>
              <a:rPr lang="it-IT" sz="1800" b="1" dirty="0"/>
              <a:t> </a:t>
            </a:r>
            <a:r>
              <a:rPr lang="it-IT" sz="1800" dirty="0"/>
              <a:t>(Nome, Followers, Spettatori), </a:t>
            </a:r>
          </a:p>
          <a:p>
            <a:pPr marL="457200" lvl="1" indent="0">
              <a:buNone/>
            </a:pPr>
            <a:r>
              <a:rPr lang="it-IT" sz="1800" b="1" dirty="0"/>
              <a:t>YouTube </a:t>
            </a:r>
            <a:r>
              <a:rPr lang="it-IT" sz="1800" dirty="0"/>
              <a:t>(Nome, Video).</a:t>
            </a:r>
            <a:endParaRPr lang="en-GB" sz="1800" dirty="0"/>
          </a:p>
          <a:p>
            <a:r>
              <a:rPr lang="it-IT" sz="2000" b="1" dirty="0"/>
              <a:t>PREZZI</a:t>
            </a:r>
            <a:r>
              <a:rPr lang="it-IT" sz="2000" dirty="0"/>
              <a:t> (Nome, Prezzo_G2A, Prezzo_G2Play, </a:t>
            </a:r>
            <a:r>
              <a:rPr lang="it-IT" sz="2000" dirty="0" err="1"/>
              <a:t>Prezzo_Greenman</a:t>
            </a:r>
            <a:r>
              <a:rPr lang="it-IT" sz="2000" dirty="0"/>
              <a:t>, </a:t>
            </a:r>
            <a:r>
              <a:rPr lang="it-IT" sz="2000" dirty="0" err="1"/>
              <a:t>Prezzo_Kinguin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/>
              <a:t>G2A </a:t>
            </a:r>
            <a:r>
              <a:rPr lang="it-IT" sz="1800" dirty="0"/>
              <a:t>(Nome, Prezzo_G2A), </a:t>
            </a:r>
          </a:p>
          <a:p>
            <a:pPr marL="457200" lvl="1" indent="0">
              <a:buNone/>
            </a:pPr>
            <a:r>
              <a:rPr lang="it-IT" sz="1800" b="1" dirty="0"/>
              <a:t>G2Play </a:t>
            </a:r>
            <a:r>
              <a:rPr lang="it-IT" sz="1800" dirty="0"/>
              <a:t>(Nome, Prezzo_G2Play), </a:t>
            </a:r>
          </a:p>
          <a:p>
            <a:pPr marL="457200" lvl="1" indent="0">
              <a:buNone/>
            </a:pPr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Prezzo_Greenman</a:t>
            </a:r>
            <a:r>
              <a:rPr lang="it-IT" sz="1800" dirty="0"/>
              <a:t>), </a:t>
            </a:r>
          </a:p>
          <a:p>
            <a:pPr marL="457200" lvl="1" indent="0">
              <a:buNone/>
            </a:pPr>
            <a:r>
              <a:rPr lang="it-IT" sz="1800" b="1" dirty="0" err="1"/>
              <a:t>Kinguin</a:t>
            </a:r>
            <a:r>
              <a:rPr lang="it-IT" sz="1800" b="1" dirty="0"/>
              <a:t> </a:t>
            </a:r>
            <a:r>
              <a:rPr lang="it-IT" sz="1800" dirty="0"/>
              <a:t>(Nome, </a:t>
            </a:r>
            <a:r>
              <a:rPr lang="it-IT" sz="1800" dirty="0" err="1"/>
              <a:t>Prezzo_Kinguin</a:t>
            </a:r>
            <a:r>
              <a:rPr lang="it-IT" sz="1800" dirty="0"/>
              <a:t>).</a:t>
            </a:r>
            <a:endParaRPr lang="en-GB" sz="1800" dirty="0"/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7B469ED9-5561-4774-8942-1B3CB1BCB02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65A562A-71D6-4FAF-9A58-FE61BF08E26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CEFCDF3-AA30-4C67-A9F2-32B2BA22D6D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678DC0C-553B-489E-97C3-2C78F2E0ABEC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5E95EBC-AE55-4CF3-B2AD-60C534FDDD69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47EE5AA-A6E1-45E0-842C-93B0617C143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697CA80-E154-4B7D-AF66-C7DC10256411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DF5E0C1C-C710-40CD-B0CA-0AB913699F23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A0D76AA2-7B73-441B-AF74-C897834A0944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077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b="1" dirty="0"/>
              <a:t>REQUISITI </a:t>
            </a:r>
            <a:r>
              <a:rPr lang="it-IT" sz="2000" dirty="0"/>
              <a:t>(Nome, CPU, GPU, RAM, Storage) :- </a:t>
            </a:r>
          </a:p>
          <a:p>
            <a:pPr marL="457200" lvl="1" indent="0">
              <a:buNone/>
            </a:pPr>
            <a:r>
              <a:rPr lang="it-IT" sz="1800" b="1" dirty="0" err="1"/>
              <a:t>SteamGame</a:t>
            </a:r>
            <a:r>
              <a:rPr lang="it-IT" sz="1800" b="1" dirty="0"/>
              <a:t> </a:t>
            </a:r>
            <a:r>
              <a:rPr lang="it-IT" sz="1800" dirty="0"/>
              <a:t>(Nome, _, _, _, _, _, _, _, _, _, _), </a:t>
            </a:r>
          </a:p>
          <a:p>
            <a:pPr marL="457200" lvl="1" indent="0">
              <a:buNone/>
            </a:pPr>
            <a:r>
              <a:rPr lang="it-IT" sz="1800" b="1" dirty="0" err="1"/>
              <a:t>GameSystemRequirement</a:t>
            </a:r>
            <a:r>
              <a:rPr lang="it-IT" sz="1800" b="1" dirty="0"/>
              <a:t> </a:t>
            </a:r>
            <a:r>
              <a:rPr lang="it-IT" sz="1800" dirty="0"/>
              <a:t>(Nome, CPU, GPU, RAM, Storage)</a:t>
            </a:r>
            <a:r>
              <a:rPr lang="en-GB" sz="1800" dirty="0"/>
              <a:t>.</a:t>
            </a:r>
          </a:p>
          <a:p>
            <a:r>
              <a:rPr lang="it-IT" sz="2000" b="1" dirty="0"/>
              <a:t>TAG </a:t>
            </a:r>
            <a:r>
              <a:rPr lang="it-IT" sz="2000" dirty="0"/>
              <a:t>(</a:t>
            </a:r>
            <a:r>
              <a:rPr lang="it-IT" sz="2000" dirty="0" err="1"/>
              <a:t>NomeTag</a:t>
            </a:r>
            <a:r>
              <a:rPr lang="it-IT" sz="2000" dirty="0"/>
              <a:t>, Codice) :- </a:t>
            </a:r>
          </a:p>
          <a:p>
            <a:pPr marL="457200" lvl="1" indent="0">
              <a:buNone/>
            </a:pPr>
            <a:r>
              <a:rPr lang="it-IT" sz="1800" b="1" dirty="0" err="1"/>
              <a:t>SteamTags</a:t>
            </a:r>
            <a:r>
              <a:rPr lang="it-IT" sz="1800" dirty="0"/>
              <a:t> (</a:t>
            </a:r>
            <a:r>
              <a:rPr lang="it-IT" sz="1800" dirty="0" err="1"/>
              <a:t>NomeTag</a:t>
            </a:r>
            <a:r>
              <a:rPr lang="it-IT" sz="1800" dirty="0"/>
              <a:t>, Codice).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GAV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F90B12C1-9E75-4F8C-A641-DD7B391C33E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DB5D5AC-36A4-41F6-8514-8F23DCFAE421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50D6735-BCD6-4BAE-8B8C-6CEB3A25F501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AAE7082-1901-40C6-80CE-9C0EEF0EA76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666D16D-836A-4CB3-91F9-527FF4FD8E24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22F8C23-2A65-4667-881E-B0F24D891A23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3B68001-D60C-493C-BFE6-AE2D62868167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9C4D87C-18DC-4217-8545-65BD06A88C0C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BF8E601F-E915-4FD4-B090-6267948D2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609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sz="2400" b="1" dirty="0" err="1"/>
              <a:t>SteamGame</a:t>
            </a:r>
            <a:r>
              <a:rPr lang="it-IT" sz="2400" b="1" dirty="0"/>
              <a:t> </a:t>
            </a:r>
            <a:r>
              <a:rPr lang="it-IT" sz="2400" dirty="0"/>
              <a:t>(Nome, ID, Descrizione, Genere, Sviluppatore, Publisher, Immagini, Logo</a:t>
            </a:r>
            <a:r>
              <a:rPr lang="it-IT" sz="2400"/>
              <a:t>, DataRilascio</a:t>
            </a:r>
            <a:r>
              <a:rPr lang="it-IT" sz="2400" dirty="0"/>
              <a:t>, Apprezzamento, Voto) :-</a:t>
            </a:r>
          </a:p>
          <a:p>
            <a:pPr marL="457200" lvl="1" indent="0">
              <a:buNone/>
            </a:pPr>
            <a:r>
              <a:rPr lang="it-IT" sz="2100" dirty="0"/>
              <a:t> </a:t>
            </a:r>
            <a:r>
              <a:rPr lang="it-IT" sz="2100" b="1" dirty="0"/>
              <a:t>GIOCO </a:t>
            </a:r>
            <a:r>
              <a:rPr lang="it-IT" sz="2100" dirty="0"/>
              <a:t>(Nome, ID, Descrizione, Genere, Sviluppatore, Publisher, Immagini, Logo</a:t>
            </a:r>
            <a:r>
              <a:rPr lang="it-IT" sz="2100"/>
              <a:t>, DataRilascio</a:t>
            </a:r>
            <a:r>
              <a:rPr lang="it-IT" sz="2100" dirty="0"/>
              <a:t>, Apprezzamento, Voto, _, _, _, _, _), </a:t>
            </a:r>
          </a:p>
          <a:p>
            <a:pPr marL="457200" lvl="1" indent="0">
              <a:buNone/>
            </a:pPr>
            <a:r>
              <a:rPr lang="it-IT" sz="2100" b="1" dirty="0"/>
              <a:t>PREZZI </a:t>
            </a:r>
            <a:r>
              <a:rPr lang="it-IT" sz="2100" dirty="0"/>
              <a:t>(Nome, _, _, _, _, _), </a:t>
            </a:r>
          </a:p>
          <a:p>
            <a:pPr marL="457200" lvl="1" indent="0">
              <a:buNone/>
            </a:pPr>
            <a:r>
              <a:rPr lang="it-IT" sz="2100" b="1" dirty="0"/>
              <a:t>REQUISITI </a:t>
            </a:r>
            <a:r>
              <a:rPr lang="it-IT" sz="2100" dirty="0"/>
              <a:t>(Nome, _, _, _, _).</a:t>
            </a:r>
          </a:p>
          <a:p>
            <a:pPr marL="457200" lvl="1" indent="0">
              <a:buNone/>
            </a:pPr>
            <a:endParaRPr lang="en-GB" sz="1900" dirty="0"/>
          </a:p>
          <a:p>
            <a:r>
              <a:rPr lang="en-GB" sz="2400" b="1" dirty="0" err="1"/>
              <a:t>SteamTags</a:t>
            </a:r>
            <a:r>
              <a:rPr lang="en-GB" sz="2400" dirty="0"/>
              <a:t> (</a:t>
            </a:r>
            <a:r>
              <a:rPr lang="en-GB" sz="2400" dirty="0" err="1"/>
              <a:t>NomeTag,Codice</a:t>
            </a:r>
            <a:r>
              <a:rPr lang="en-GB" sz="2400" dirty="0"/>
              <a:t>) :- </a:t>
            </a:r>
          </a:p>
          <a:p>
            <a:pPr marL="457200" lvl="1" indent="0">
              <a:buNone/>
            </a:pPr>
            <a:r>
              <a:rPr lang="en-GB" sz="2100" b="1" dirty="0"/>
              <a:t>TAG</a:t>
            </a:r>
            <a:r>
              <a:rPr lang="en-GB" sz="2100" dirty="0"/>
              <a:t> (</a:t>
            </a:r>
            <a:r>
              <a:rPr lang="en-GB" sz="2100" dirty="0" err="1"/>
              <a:t>NomeTag</a:t>
            </a:r>
            <a:r>
              <a:rPr lang="en-GB" sz="2100" dirty="0"/>
              <a:t>, </a:t>
            </a:r>
            <a:r>
              <a:rPr lang="en-GB" sz="2100" dirty="0" err="1"/>
              <a:t>Codice</a:t>
            </a:r>
            <a:r>
              <a:rPr lang="en-GB" sz="2100" dirty="0"/>
              <a:t>).</a:t>
            </a:r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SteamChart</a:t>
            </a:r>
            <a:r>
              <a:rPr lang="it-IT" sz="2400" b="1" dirty="0"/>
              <a:t> </a:t>
            </a:r>
            <a:r>
              <a:rPr lang="it-IT" sz="2400" dirty="0"/>
              <a:t>(ID, </a:t>
            </a:r>
            <a:r>
              <a:rPr lang="it-IT" sz="2400" dirty="0" err="1"/>
              <a:t>PeakUtenti</a:t>
            </a:r>
            <a:r>
              <a:rPr lang="it-IT" sz="2400" dirty="0"/>
              <a:t>, </a:t>
            </a:r>
            <a:r>
              <a:rPr lang="it-IT" sz="2400" dirty="0" err="1"/>
              <a:t>AvgUtenti</a:t>
            </a:r>
            <a:r>
              <a:rPr lang="it-IT" sz="2400" dirty="0"/>
              <a:t>) :- </a:t>
            </a:r>
          </a:p>
          <a:p>
            <a:pPr marL="457200" lvl="1" indent="0">
              <a:buNone/>
            </a:pPr>
            <a:r>
              <a:rPr lang="it-IT" sz="2100" b="1" dirty="0"/>
              <a:t>GIOCO </a:t>
            </a:r>
            <a:r>
              <a:rPr lang="it-IT" sz="2100" dirty="0"/>
              <a:t>(_, ID, _, _, _, _, _, _, _, _, _, </a:t>
            </a:r>
            <a:r>
              <a:rPr lang="it-IT" sz="2100" dirty="0" err="1"/>
              <a:t>PeakUtenti</a:t>
            </a:r>
            <a:r>
              <a:rPr lang="it-IT" sz="2100" dirty="0"/>
              <a:t>, </a:t>
            </a:r>
            <a:r>
              <a:rPr lang="it-IT" sz="2100" dirty="0" err="1"/>
              <a:t>AvgUtenti</a:t>
            </a:r>
            <a:r>
              <a:rPr lang="it-IT" sz="2100" dirty="0"/>
              <a:t>, _, _, _).</a:t>
            </a:r>
            <a:endParaRPr lang="en-GB" sz="2100" dirty="0"/>
          </a:p>
          <a:p>
            <a:pPr marL="0" indent="0">
              <a:buNone/>
            </a:pPr>
            <a:endParaRPr lang="en-GB" dirty="0"/>
          </a:p>
          <a:p>
            <a:r>
              <a:rPr lang="it-IT" sz="2400" b="1" dirty="0" err="1"/>
              <a:t>GameSystemRequirement</a:t>
            </a:r>
            <a:r>
              <a:rPr lang="it-IT" sz="2400" b="1" dirty="0"/>
              <a:t> </a:t>
            </a:r>
            <a:r>
              <a:rPr lang="it-IT" sz="2400" dirty="0"/>
              <a:t>(Nome, CPU, GPU, RAM, Storage) :- </a:t>
            </a:r>
          </a:p>
          <a:p>
            <a:pPr marL="457200" lvl="1" indent="0">
              <a:buNone/>
            </a:pPr>
            <a:r>
              <a:rPr lang="it-IT" sz="2100" b="1" dirty="0"/>
              <a:t>REQUISITI </a:t>
            </a:r>
            <a:r>
              <a:rPr lang="it-IT" sz="2100" dirty="0"/>
              <a:t>(Nome, CPU, GPU, RAM, Storage).</a:t>
            </a:r>
            <a:endParaRPr lang="it-IT" sz="13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ADBEFF5A-A13C-4047-AEB6-317455ACBB4B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F6669A1-72BA-46FF-A3A4-980B6C46B3E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7A76C40-9AC2-4D04-809B-D38B405F9B9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252C40F-ACF7-4814-8B2C-75D41716E837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D2E0E61-9640-422C-B368-8798F395E97C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1B244C4F-8561-44E5-B873-4233D67261BF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6C650B44-6B4C-4104-99F5-AEC24DA00CFF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722984-8273-4A09-90C0-2E161C7301D5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90887644-875C-4AF0-86F6-F61934C0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68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8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b="1" dirty="0"/>
              <a:t>YouTube </a:t>
            </a:r>
            <a:r>
              <a:rPr lang="it-IT" sz="2000" dirty="0"/>
              <a:t>(Nome, Video) :-</a:t>
            </a:r>
            <a:r>
              <a:rPr lang="it-IT" sz="2200" dirty="0"/>
              <a:t>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_, _, _, _, _, _, _, _, _, _, _, _, _, Video).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it-IT" sz="2000" b="1" dirty="0" err="1"/>
              <a:t>Twitch</a:t>
            </a:r>
            <a:r>
              <a:rPr lang="it-IT" sz="2000" b="1" dirty="0"/>
              <a:t> </a:t>
            </a:r>
            <a:r>
              <a:rPr lang="it-IT" sz="2000" dirty="0"/>
              <a:t>(Nome, Followers, Spettatori) :-</a:t>
            </a:r>
          </a:p>
          <a:p>
            <a:pPr marL="457200" lvl="1" indent="0">
              <a:buNone/>
            </a:pPr>
            <a:r>
              <a:rPr lang="it-IT" sz="2300" dirty="0"/>
              <a:t> </a:t>
            </a:r>
            <a:r>
              <a:rPr lang="it-IT" sz="1800" b="1" dirty="0"/>
              <a:t>GIOCO </a:t>
            </a:r>
            <a:r>
              <a:rPr lang="it-IT" sz="1800" dirty="0"/>
              <a:t>(Nome, _, _, _, _, _, _, _, _, _, _, _, _, Followers, Spettatori, _).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it-IT" sz="2000" b="1" dirty="0"/>
              <a:t>G2A </a:t>
            </a:r>
            <a:r>
              <a:rPr lang="it-IT" sz="2000" dirty="0"/>
              <a:t>(Nome, Prezzo) :-</a:t>
            </a:r>
            <a:r>
              <a:rPr lang="it-IT" dirty="0"/>
              <a:t> </a:t>
            </a:r>
            <a:endParaRPr lang="it-IT" sz="2300" dirty="0"/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Prezzo, _, _, _).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it-IT" sz="2000" b="1" dirty="0"/>
              <a:t>G2Play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Prezzo, _, _).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EAFFBC4-E6B2-4B58-95FB-EF57B6BFC72B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FB900ED-EF95-47CC-A894-08FFD476822F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C65D2523-90BF-4A28-822F-46FD448FD8DB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965A82F-3FE6-4422-B487-D7D3A9CF7616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39A7BBE-7030-44A4-BE7D-93AA1E5CF29F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36419E7-8163-423C-A04B-A1B080879B78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CF88806-BAC8-4958-B16A-77BAF98C700D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83EE014-12B9-4E01-B30E-7B1DC7E49EAA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Segnaposto contenuto 23">
            <a:extLst>
              <a:ext uri="{FF2B5EF4-FFF2-40B4-BE49-F238E27FC236}">
                <a16:creationId xmlns:a16="http://schemas.microsoft.com/office/drawing/2014/main" id="{B27A3A6B-EBA5-4868-84E1-2C4F988D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41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800" b="1" dirty="0" err="1"/>
              <a:t>Greenmangaming</a:t>
            </a:r>
            <a:r>
              <a:rPr lang="it-IT" sz="1800" b="1" dirty="0"/>
              <a:t> </a:t>
            </a:r>
            <a:r>
              <a:rPr lang="it-IT" sz="18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Prezzo, _).</a:t>
            </a:r>
          </a:p>
          <a:p>
            <a:endParaRPr lang="en-GB" dirty="0"/>
          </a:p>
          <a:p>
            <a:r>
              <a:rPr lang="it-IT" sz="2000" b="1" dirty="0" err="1"/>
              <a:t>Kinguin</a:t>
            </a:r>
            <a:r>
              <a:rPr lang="it-IT" sz="2000" b="1" dirty="0"/>
              <a:t> </a:t>
            </a:r>
            <a:r>
              <a:rPr lang="it-IT" sz="2000" dirty="0"/>
              <a:t>(Nome, Prezzo)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_, _, _, Prezzo).</a:t>
            </a:r>
            <a:endParaRPr lang="en-GB" sz="1800" dirty="0"/>
          </a:p>
          <a:p>
            <a:endParaRPr lang="it-IT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lav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010D8C67-7975-47E8-A83C-C6237399FC0E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4BC7662-459D-41A7-94AE-206CE3A3A9C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E04BA85-74F5-45D3-BADB-9F3AD1F0965B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383D3A9-8164-4DF5-8B86-5A193568CF85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8D00FDA-52CB-41ED-8EA1-12497EB74D70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38A15D9-B104-488A-B079-391BD308D414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12C8BE3-B7E4-4A8E-B90E-DD6B1FAA1896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37D33D3B-2E45-44CC-80D2-7C3CD6D77A37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BD0413C8-2587-4C15-A21E-7E6766B99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5" y="6233687"/>
            <a:ext cx="470067" cy="470067"/>
          </a:xfrm>
          <a:prstGeom prst="rect">
            <a:avLst/>
          </a:prstGeom>
        </p:spPr>
      </p:pic>
      <p:pic>
        <p:nvPicPr>
          <p:cNvPr id="35" name="Segnaposto contenuto 23">
            <a:extLst>
              <a:ext uri="{FF2B5EF4-FFF2-40B4-BE49-F238E27FC236}">
                <a16:creationId xmlns:a16="http://schemas.microsoft.com/office/drawing/2014/main" id="{68BE1E79-27EC-4514-993F-7530DC302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98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Trovare le informazioni riguardanti un certo gioco.</a:t>
            </a:r>
          </a:p>
          <a:p>
            <a:r>
              <a:rPr lang="it-IT" sz="2000" b="1" dirty="0" err="1"/>
              <a:t>Trova_Informazioni</a:t>
            </a:r>
            <a:r>
              <a:rPr lang="it-IT" sz="2000" dirty="0"/>
              <a:t> (Nome,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PeakUtenti</a:t>
            </a:r>
            <a:r>
              <a:rPr lang="it-IT" sz="2000" dirty="0"/>
              <a:t>, </a:t>
            </a:r>
            <a:r>
              <a:rPr lang="it-IT" sz="2000" dirty="0" err="1"/>
              <a:t>AvgUtenti</a:t>
            </a:r>
            <a:r>
              <a:rPr lang="it-IT" sz="2000" dirty="0"/>
              <a:t>, Followers, Spettatori, Video)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Voto, </a:t>
            </a:r>
            <a:r>
              <a:rPr lang="it-IT" sz="1800" dirty="0" err="1"/>
              <a:t>PeakUtenti</a:t>
            </a:r>
            <a:r>
              <a:rPr lang="it-IT" sz="1800" dirty="0"/>
              <a:t>, </a:t>
            </a:r>
            <a:r>
              <a:rPr lang="it-IT" sz="1800" dirty="0" err="1"/>
              <a:t>AvgUtenti</a:t>
            </a:r>
            <a:r>
              <a:rPr lang="it-IT" sz="1800" dirty="0"/>
              <a:t>, Followers, Spettatori, Video).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Nome, Descrizione, Genere, Sviluppatore, Publisher, Immagini, Logo, </a:t>
            </a:r>
            <a:r>
              <a:rPr lang="it-IT" sz="1800" dirty="0" err="1">
                <a:latin typeface="+mj-lt"/>
              </a:rPr>
              <a:t>DataRilascio</a:t>
            </a:r>
            <a:r>
              <a:rPr lang="it-IT" sz="1800" dirty="0">
                <a:latin typeface="+mj-lt"/>
              </a:rPr>
              <a:t>, Apprezzamento, 	     Voto, </a:t>
            </a:r>
            <a:r>
              <a:rPr lang="it-IT" sz="1800" dirty="0" err="1">
                <a:latin typeface="+mj-lt"/>
              </a:rPr>
              <a:t>PeakUtenti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AvgUtenti</a:t>
            </a:r>
            <a:r>
              <a:rPr lang="it-IT" sz="1800" dirty="0">
                <a:latin typeface="+mj-lt"/>
              </a:rPr>
              <a:t>, Followers, Spettatori, Video 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Nome = ‘’Rocket League’’;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51F4982-56B3-44F3-B29F-30E1E4EEF60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23B7BEA-3912-43B2-AA5D-5DA5C5D3FE8E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6A53876-A706-48AD-A22D-6B0EFB51ABFB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90ECA619-447C-4FC6-B962-C15C08012E61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CD5A0A8-61C8-4A3D-9182-5B96CCBD5D43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4144C28-99E9-4133-83CC-FC62FBBAD756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B3BEC9D-8371-4F15-BBFC-75740B649C4B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177BB27-AE54-42B6-AD3A-7BA45A47C276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D4B5EFF4-9279-4585-85A5-7A80993E2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531" y="6233687"/>
            <a:ext cx="470067" cy="470067"/>
          </a:xfrm>
          <a:prstGeom prst="rect">
            <a:avLst/>
          </a:prstGeom>
        </p:spPr>
      </p:pic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B8B0E861-F4B7-4246-8371-A8E806E84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54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1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 il miglior prezzo per un certo gioco.</a:t>
            </a:r>
          </a:p>
          <a:p>
            <a:r>
              <a:rPr lang="it-IT" sz="2000" b="1" dirty="0" err="1"/>
              <a:t>Trova_MigliorPrezzo</a:t>
            </a:r>
            <a:r>
              <a:rPr lang="it-IT" sz="2000" dirty="0"/>
              <a:t> (Nome, </a:t>
            </a:r>
            <a:r>
              <a:rPr lang="it-IT" sz="2000" dirty="0" err="1"/>
              <a:t>MigliorPrezzo</a:t>
            </a:r>
            <a:r>
              <a:rPr lang="it-IT" sz="2000" dirty="0"/>
              <a:t>) :- </a:t>
            </a:r>
          </a:p>
          <a:p>
            <a:pPr marL="457200" lvl="1" indent="0">
              <a:buNone/>
            </a:pPr>
            <a:r>
              <a:rPr lang="it-IT" sz="1800" b="1" dirty="0"/>
              <a:t>PREZZI </a:t>
            </a:r>
            <a:r>
              <a:rPr lang="it-IT" sz="1800" dirty="0"/>
              <a:t>(Nome, 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), MIN(Prezzo_G2A, Prezzo_G2Play, </a:t>
            </a:r>
            <a:r>
              <a:rPr lang="it-IT" sz="1800" dirty="0" err="1"/>
              <a:t>Prezzo_Greenman</a:t>
            </a:r>
            <a:r>
              <a:rPr lang="it-IT" sz="1800" dirty="0"/>
              <a:t>, </a:t>
            </a:r>
            <a:r>
              <a:rPr lang="it-IT" sz="1800" dirty="0" err="1"/>
              <a:t>Prezzo_Kinguin</a:t>
            </a:r>
            <a:r>
              <a:rPr lang="it-IT" sz="1800" dirty="0"/>
              <a:t>)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MigliorPrezzo</a:t>
            </a:r>
            <a:r>
              <a:rPr lang="it-IT" sz="1800" dirty="0"/>
              <a:t>.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Nome, MIN(Prezzo_G2A, Prezzo_G2Play, </a:t>
            </a:r>
            <a:r>
              <a:rPr lang="it-IT" sz="1800" dirty="0" err="1">
                <a:latin typeface="+mj-lt"/>
              </a:rPr>
              <a:t>Prezzo_Greenman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Prezzo_Kinguin</a:t>
            </a:r>
            <a:r>
              <a:rPr lang="it-IT" sz="1800" dirty="0">
                <a:latin typeface="+mj-lt"/>
              </a:rPr>
              <a:t>)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MigliorPrezzo</a:t>
            </a:r>
            <a:r>
              <a:rPr lang="it-IT" sz="1800" dirty="0">
                <a:latin typeface="+mj-lt"/>
              </a:rPr>
              <a:t> 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Prezzi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Nome=‘’Rocket League’’;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683139C5-3F85-465E-A00D-BFC2E54F3C4C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6F2DE69-A705-4D3B-BBA2-A2F6135BB678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9DCF457D-FA1F-40E4-8FC9-17D050B5409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3AD3EF9-9303-472F-9FD4-A983BD12B6DA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3CBC643-7D9A-4C4A-9EB8-B25B0101ACC4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10CB30D-262A-4C5F-BCC3-D5FA751EAD2A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BCEEDB5-2F45-47DB-A34F-4B26966B84AA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3E89EB6-BB4D-44D2-B248-3104C3225E1F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8ED637F8-7EE4-4D34-BE41-A12EE044C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9531" y="6233687"/>
            <a:ext cx="470067" cy="470067"/>
          </a:xfrm>
          <a:prstGeom prst="rect">
            <a:avLst/>
          </a:prstGeom>
        </p:spPr>
      </p:pic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D825DE52-535F-48E4-9097-9C3221842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32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2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Fornisce dei suggerimenti in base ad i parametri impostati dall’utente.</a:t>
            </a:r>
          </a:p>
          <a:p>
            <a:r>
              <a:rPr lang="it-IT" sz="2000" b="1" dirty="0" err="1"/>
              <a:t>SuggestionByTag</a:t>
            </a:r>
            <a:r>
              <a:rPr lang="it-IT" sz="2000" dirty="0"/>
              <a:t> (Nome, Descrizione)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_, Descrizione, Genere, _, _, _, _, _, _, _, Voto, _, _, _, _), </a:t>
            </a:r>
          </a:p>
          <a:p>
            <a:pPr marL="457200" lvl="1" indent="0">
              <a:buNone/>
            </a:pPr>
            <a:r>
              <a:rPr lang="it-IT" sz="1800" b="1" dirty="0"/>
              <a:t>TAG </a:t>
            </a:r>
            <a:r>
              <a:rPr lang="it-IT" sz="1800" dirty="0"/>
              <a:t>(</a:t>
            </a:r>
            <a:r>
              <a:rPr lang="it-IT" sz="1800" dirty="0" err="1"/>
              <a:t>NomeTag</a:t>
            </a:r>
            <a:r>
              <a:rPr lang="it-IT" sz="1800" dirty="0"/>
              <a:t>, Codice),</a:t>
            </a:r>
          </a:p>
          <a:p>
            <a:pPr marL="457200" lvl="1" indent="0">
              <a:buNone/>
            </a:pPr>
            <a:r>
              <a:rPr lang="it-IT" sz="1800" dirty="0"/>
              <a:t>Genere = </a:t>
            </a:r>
            <a:r>
              <a:rPr lang="it-IT" sz="1800" dirty="0" err="1"/>
              <a:t>NomeTag</a:t>
            </a:r>
            <a:r>
              <a:rPr lang="it-IT" sz="1800" dirty="0"/>
              <a:t>;</a:t>
            </a:r>
            <a:endParaRPr lang="en-GB" sz="1800" dirty="0"/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Nome, Descrizione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Genere=( </a:t>
            </a: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NomeTag</a:t>
            </a:r>
            <a:endParaRPr lang="it-IT" sz="1800" dirty="0">
              <a:latin typeface="+mj-lt"/>
            </a:endParaRPr>
          </a:p>
          <a:p>
            <a:pPr marL="457200" lvl="1" indent="0">
              <a:buNone/>
            </a:pPr>
            <a:r>
              <a:rPr lang="it-IT" sz="1800" dirty="0">
                <a:latin typeface="+mj-lt"/>
              </a:rPr>
              <a:t>		     </a:t>
            </a: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TAG</a:t>
            </a:r>
          </a:p>
          <a:p>
            <a:pPr marL="457200" lvl="1" indent="0">
              <a:buNone/>
            </a:pPr>
            <a:r>
              <a:rPr lang="it-IT" sz="1800" dirty="0">
                <a:latin typeface="+mj-lt"/>
              </a:rPr>
              <a:t>		     </a:t>
            </a: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NomeTag</a:t>
            </a:r>
            <a:r>
              <a:rPr lang="it-IT" sz="1800" dirty="0">
                <a:latin typeface="+mj-lt"/>
              </a:rPr>
              <a:t>=‘’Action, </a:t>
            </a:r>
            <a:r>
              <a:rPr lang="it-IT" sz="1800" dirty="0" err="1">
                <a:latin typeface="+mj-lt"/>
              </a:rPr>
              <a:t>MultiPlayer</a:t>
            </a:r>
            <a:r>
              <a:rPr lang="it-IT" sz="1800" dirty="0">
                <a:latin typeface="+mj-lt"/>
              </a:rPr>
              <a:t>’’);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2AC344B5-B12F-4697-B13C-65EA6958837F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03EE7D0-75C3-4401-95FF-DC16AABA0E1B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31EF65B-2AA1-49A5-A2DC-79D26E15ED9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5FB4E46-6822-47B2-885D-08DF6A6E0791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1E2839C3-E192-4E38-917B-7AF5899D7B47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4B8B4B58-0BD0-4730-A496-7E92945BE994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1B86498-EB83-47EB-97E4-17241CED5891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C1E51DC5-3AC0-48EF-BE0C-3CA2C18AE4E6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D277EA18-34F4-43D4-A39C-D807CC8EF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531" y="6233687"/>
            <a:ext cx="470067" cy="470067"/>
          </a:xfrm>
          <a:prstGeom prst="rect">
            <a:avLst/>
          </a:prstGeom>
        </p:spPr>
      </p:pic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0AEF0230-ED0E-418A-8164-8D528789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13" y="6261015"/>
            <a:ext cx="722475" cy="4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 err="1">
                <a:latin typeface="ArcadeClassic" panose="00000400000000000000" pitchFamily="2" charset="0"/>
              </a:rPr>
              <a:t>indice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583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Obiettivo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Fonti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Architettura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Schema e query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Wrapper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Tecnologie</a:t>
            </a:r>
            <a:r>
              <a:rPr lang="en-GB" sz="2400" dirty="0">
                <a:latin typeface="DePixel" panose="02000507070000020004" pitchFamily="50" charset="0"/>
              </a:rPr>
              <a:t>         </a:t>
            </a:r>
            <a:endParaRPr lang="en-GB" sz="2000" dirty="0">
              <a:latin typeface="DePixel" panose="02000507070000020004" pitchFamily="50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Segnaposto contenuto 23">
            <a:extLst>
              <a:ext uri="{FF2B5EF4-FFF2-40B4-BE49-F238E27FC236}">
                <a16:creationId xmlns:a16="http://schemas.microsoft.com/office/drawing/2014/main" id="{F0AD9669-EEEA-4D56-A69E-6F55587E4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2" y="3406675"/>
            <a:ext cx="697340" cy="46489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8FDF1F2-4F52-423D-BC37-525ABD2C4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1" y="1922457"/>
            <a:ext cx="631449" cy="46306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E63EE0F-BE1A-4EE5-8426-917D1A6DF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1" y="2413882"/>
            <a:ext cx="598410" cy="43883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67A57A40-7560-4D20-9BED-A0DB1820C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5" y="2929360"/>
            <a:ext cx="714292" cy="412702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02262138-97D8-4E25-9874-566D245BCF3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B47DB696-8B42-4504-8DF6-843ED3CE1C1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F73160F4-F7C0-4ED9-841E-6DF1CA914D5A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6E17A2B1-0909-456F-9264-7967D5424755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FE0868C-7A1B-4B2A-94E5-8A44A679F15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FEB6B7D0-FCA0-4532-A0B9-828D1AEC4D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052" y="6287019"/>
            <a:ext cx="390113" cy="391886"/>
          </a:xfrm>
          <a:prstGeom prst="rect">
            <a:avLst/>
          </a:prstGeom>
        </p:spPr>
      </p:pic>
      <p:sp>
        <p:nvSpPr>
          <p:cNvPr id="55" name="Rettangolo 54">
            <a:extLst>
              <a:ext uri="{FF2B5EF4-FFF2-40B4-BE49-F238E27FC236}">
                <a16:creationId xmlns:a16="http://schemas.microsoft.com/office/drawing/2014/main" id="{DDD2A659-6777-4409-A146-6AE9F631B14E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C8EAD19-A210-4EB0-907A-18ECAF0E1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D387DDB4-47A4-4456-BCD9-E149635EBE36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EB5150A2-5726-47E6-BEF9-E13B08315D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40" y="4407112"/>
            <a:ext cx="692230" cy="50763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3ACF4B8-CE02-412C-A9EE-3D37F775B4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7" y="3866852"/>
            <a:ext cx="677564" cy="5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6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/>
              <a:t>wrapper</a:t>
            </a:r>
            <a:r>
              <a:rPr lang="it-IT" sz="2000" dirty="0"/>
              <a:t> opera in due fasi ogni una delle quali è associata ad una chiamata http alla fonte: </a:t>
            </a:r>
          </a:p>
          <a:p>
            <a:pPr lvl="1"/>
            <a:r>
              <a:rPr lang="it-IT" sz="1800" dirty="0"/>
              <a:t>Nella prima fase viene cercato il gioco che matcha esattamente il nome passato al </a:t>
            </a:r>
            <a:r>
              <a:rPr lang="it-IT" sz="1800" dirty="0" err="1"/>
              <a:t>wrapper</a:t>
            </a:r>
            <a:r>
              <a:rPr lang="it-IT" sz="1800" dirty="0"/>
              <a:t>.</a:t>
            </a:r>
          </a:p>
          <a:p>
            <a:pPr lvl="1"/>
            <a:r>
              <a:rPr lang="it-IT" sz="1800" dirty="0"/>
              <a:t>La seconda fase, setta una serie di cookie per aggirare i controlli fatti dalla fonte(età, località, </a:t>
            </a:r>
            <a:r>
              <a:rPr lang="it-IT" sz="1800" dirty="0" err="1"/>
              <a:t>etc</a:t>
            </a:r>
            <a:r>
              <a:rPr lang="it-IT" sz="1800" dirty="0"/>
              <a:t>…) e recupera le informazioni relative al gioco.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0AD30AA-5307-4DE8-A889-EF058A3C9E5A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EE8125E-CC36-4980-AE19-8F7473266F7C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0154D59-8C47-4077-899A-13A2C206BC8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ADB89996-A010-4745-82FF-BDCF106A63E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C1C16CB-9104-4A3E-B490-5EDDDD3A60E8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CE2A26FB-8030-4F5B-958C-7A45884E21A8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FC9AA27-D5A0-4F0E-A750-FD1EE1F727E2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50B4AF72-874E-49EE-9F3E-92927E26327D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30B869F0-CFE0-4BCB-A201-4041B8E79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0839" y="6233687"/>
            <a:ext cx="470067" cy="470067"/>
          </a:xfrm>
          <a:prstGeom prst="rect">
            <a:avLst/>
          </a:prstGeom>
        </p:spPr>
      </p:pic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7927D63C-FE6E-4DFA-BC9C-9154171CE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93" y="6261015"/>
            <a:ext cx="722475" cy="481649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14A69C-08EB-4807-8ACB-CB0F7AD60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8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2000"/>
              <a:t>Fase </a:t>
            </a:r>
            <a:r>
              <a:rPr lang="it-IT" sz="2000" dirty="0"/>
              <a:t>1: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“https://store.steampowered.com/search”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Link gioco: “//*[@id="</a:t>
            </a:r>
            <a:r>
              <a:rPr lang="it-IT" sz="1800" dirty="0" err="1"/>
              <a:t>search_result_container</a:t>
            </a:r>
            <a:r>
              <a:rPr lang="it-IT" sz="1800" dirty="0"/>
              <a:t>"]/div[2]/a[1]”</a:t>
            </a:r>
          </a:p>
          <a:p>
            <a:pPr lvl="1"/>
            <a:r>
              <a:rPr lang="it-IT" sz="2000"/>
              <a:t>Fase </a:t>
            </a:r>
            <a:r>
              <a:rPr lang="it-IT" sz="2000" dirty="0"/>
              <a:t>2:</a:t>
            </a:r>
            <a:r>
              <a:rPr lang="it-IT" sz="1800" dirty="0"/>
              <a:t>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url: “https://store.steampowered.com/NOMEGIOCO”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Nome gioco: “/html/body/div[1]/div[7]/div[4]/div[1]/div[2]/div[2]/div[2]/div/div[3]”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Screenshot</a:t>
            </a:r>
            <a:r>
              <a:rPr lang="it-IT" sz="1800" dirty="0"/>
              <a:t> gioco: “//*[@id="</a:t>
            </a:r>
            <a:r>
              <a:rPr lang="it-IT" sz="1800" dirty="0" err="1"/>
              <a:t>highlight_strip_scroll</a:t>
            </a:r>
            <a:r>
              <a:rPr lang="it-IT" sz="1800" dirty="0"/>
              <a:t>"]”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Info gioco: “//*[@id="</a:t>
            </a:r>
            <a:r>
              <a:rPr lang="it-IT" sz="1800" dirty="0" err="1"/>
              <a:t>game_highlights</a:t>
            </a:r>
            <a:r>
              <a:rPr lang="it-IT" sz="1800" dirty="0"/>
              <a:t>"]/div[3]/div”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8224C90-E636-4F59-82B1-2B00A2AB8A1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E40B1BB-4BE1-4B13-BEE2-14F14FC868E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0C1FC8C-7F7A-4787-B74C-616730F0012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E5EA58A-B6F3-48E4-A624-4B0AEFB73DB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E1C9103-B7D8-47FC-B3A7-6915A06AE04B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BDDD977-5498-456F-BACC-5D9A9BB8073F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4C01D83D-6640-4D7A-BD1D-30B4A018F92A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6E6D8E69-F01A-46AD-A224-F961E2A7DF26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6CB949C8-C583-44DB-854B-6D5BF9C84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03" y="6261015"/>
            <a:ext cx="722475" cy="481649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34D4864-3B3F-461E-8321-B68FEADFC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CheckGameAvailability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lavora insieme al </a:t>
            </a:r>
            <a:r>
              <a:rPr lang="it-IT" sz="2000" dirty="0" err="1"/>
              <a:t>wrapper</a:t>
            </a:r>
            <a:r>
              <a:rPr lang="it-IT" sz="2000" dirty="0"/>
              <a:t> </a:t>
            </a:r>
            <a:r>
              <a:rPr lang="it-IT" sz="2000" dirty="0" err="1"/>
              <a:t>twitch_top_games</a:t>
            </a:r>
            <a:r>
              <a:rPr lang="it-IT" sz="2000" dirty="0"/>
              <a:t>, si occupa di controllare se i giochi restituiti da </a:t>
            </a:r>
            <a:r>
              <a:rPr lang="it-IT" sz="2000" dirty="0" err="1"/>
              <a:t>Twitch</a:t>
            </a:r>
            <a:r>
              <a:rPr lang="it-IT" sz="2000" dirty="0"/>
              <a:t> sono presenti su </a:t>
            </a:r>
            <a:r>
              <a:rPr lang="it-IT" sz="2000" dirty="0" err="1"/>
              <a:t>Steam</a:t>
            </a:r>
            <a:r>
              <a:rPr lang="it-IT" sz="2000" dirty="0"/>
              <a:t>.</a:t>
            </a:r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it-IT" sz="1800" dirty="0"/>
              <a:t>url: https://store.steampowered.com/search/?term=NOMEGIOCO</a:t>
            </a:r>
          </a:p>
          <a:p>
            <a:pPr lvl="1"/>
            <a:r>
              <a:rPr lang="en-GB" sz="1800" dirty="0" err="1"/>
              <a:t>giochi</a:t>
            </a:r>
            <a:r>
              <a:rPr lang="en-GB" sz="1800" dirty="0"/>
              <a:t>: “//*[@id="</a:t>
            </a:r>
            <a:r>
              <a:rPr lang="en-GB" sz="1800" dirty="0" err="1"/>
              <a:t>search_result_container</a:t>
            </a:r>
            <a:r>
              <a:rPr lang="en-GB" sz="1800" dirty="0"/>
              <a:t>"]/div[2]”</a:t>
            </a:r>
          </a:p>
          <a:p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F55F86D-F635-48D1-B118-98E52FD340C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1096CF8-4B3D-4E44-9403-324B6D672A93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8DA2896-D47A-446D-A80C-6EA0BB50909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09A60529-8094-4590-895E-B5539AB9804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88EF34E-1D0C-43F1-BE4F-F785696E3179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4F68EF7-24D6-4CEF-85A3-7CDB37E18D47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23421B9-0815-400F-B45E-F0A2BCC009B6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C6D1B906-8589-48A2-AB76-7765DAF464AC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E789683-3A0D-4D1A-9F49-FF8A23BE985A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50590D2D-D411-4FE5-8719-950143A03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87209" y="6269426"/>
            <a:ext cx="437090" cy="43709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E81FB036-9FDE-49B4-97A5-5FD2565CF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05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SearchByName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fornisce una serie di risultati in base ad una ricerca effettuata tramite una serie di keyword. La ricerca viene fatta sulla fonte </a:t>
            </a:r>
            <a:r>
              <a:rPr lang="it-IT" sz="2000" dirty="0" err="1"/>
              <a:t>Steam</a:t>
            </a:r>
            <a:r>
              <a:rPr lang="it-IT" sz="2000" dirty="0"/>
              <a:t> e restituisce i primi 25 giochi che matchano la query effettuata.</a:t>
            </a:r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it-IT" sz="1800" dirty="0"/>
              <a:t>url: https://store.steampowered.com/search/?term=NOMEGIOCO</a:t>
            </a:r>
          </a:p>
          <a:p>
            <a:pPr lvl="1"/>
            <a:r>
              <a:rPr lang="en-GB" sz="1800" dirty="0" err="1"/>
              <a:t>giochi</a:t>
            </a:r>
            <a:r>
              <a:rPr lang="en-GB" sz="1800" dirty="0"/>
              <a:t>: “//*[@id="</a:t>
            </a:r>
            <a:r>
              <a:rPr lang="en-GB" sz="1800" dirty="0" err="1"/>
              <a:t>search_result_container</a:t>
            </a:r>
            <a:r>
              <a:rPr lang="en-GB" sz="1800" dirty="0"/>
              <a:t>"]/div[2]”</a:t>
            </a:r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4A95D2A-D8BD-4000-B694-AF83BC7533BF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84E19C1-A56B-41BE-9331-936CE32EE5B3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EC7D322-E171-4D52-8AC0-6327B9B41B75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0F23755-11C7-4DE0-873E-061B6CFCC030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9C04467-ACC9-4D17-8BFF-A0AF6C07E860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4E7BD85-3823-488D-9776-74F248860880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59CA1A68-84D9-4E4F-8CBE-B0C17430C7EE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623D338-84ED-43BC-9C57-FDA922F53965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CF51D4F2-2FBC-43B2-B8DB-789027C6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4233" y="6269426"/>
            <a:ext cx="437090" cy="43709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188BA758-219D-4101-9312-ECEB4794D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7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</a:t>
            </a:r>
            <a:r>
              <a:rPr lang="it-IT" sz="2400" b="1" dirty="0"/>
              <a:t> (</a:t>
            </a:r>
            <a:r>
              <a:rPr lang="it-IT" sz="2400" b="1" dirty="0" err="1"/>
              <a:t>SearchByTag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Questo </a:t>
            </a:r>
            <a:r>
              <a:rPr lang="it-IT" sz="2000" dirty="0" err="1"/>
              <a:t>wrapper</a:t>
            </a:r>
            <a:r>
              <a:rPr lang="it-IT" sz="2000" dirty="0"/>
              <a:t> restituisce una lista di giochi dalla fonte </a:t>
            </a:r>
            <a:r>
              <a:rPr lang="it-IT" sz="2000" dirty="0" err="1"/>
              <a:t>Steam</a:t>
            </a:r>
            <a:r>
              <a:rPr lang="it-IT" sz="2000" dirty="0"/>
              <a:t> in base a dei tag specificati dagli utenti. I tag sono delle etichette che specificano delle caratteristiche dei giochi (es. genere, tipologia, </a:t>
            </a:r>
            <a:r>
              <a:rPr lang="it-IT" sz="2000" dirty="0" err="1"/>
              <a:t>ecc</a:t>
            </a:r>
            <a:r>
              <a:rPr lang="it-IT" sz="2000" dirty="0"/>
              <a:t>), ad ogni tag è associato un valore numerico. La lista dei tag è stata precedentemente scaricata e salvata sul server nel file </a:t>
            </a:r>
            <a:r>
              <a:rPr lang="it-IT" sz="2000" i="1" dirty="0" err="1"/>
              <a:t>tags.json</a:t>
            </a:r>
            <a:r>
              <a:rPr lang="it-IT" sz="2000" dirty="0"/>
              <a:t>.</a:t>
            </a:r>
          </a:p>
          <a:p>
            <a:r>
              <a:rPr lang="it-IT" sz="2400" b="1" dirty="0"/>
              <a:t>URL:</a:t>
            </a:r>
            <a:r>
              <a:rPr lang="it-IT" sz="1800" dirty="0"/>
              <a:t> </a:t>
            </a:r>
            <a:r>
              <a:rPr lang="it-IT" sz="2000" dirty="0" err="1"/>
              <a:t>l’url</a:t>
            </a:r>
            <a:r>
              <a:rPr lang="it-IT" sz="2000" dirty="0"/>
              <a:t> utilizzato si compone di diversi parametri concatenati tramite “&amp;”:</a:t>
            </a:r>
          </a:p>
          <a:p>
            <a:pPr lvl="1"/>
            <a:r>
              <a:rPr lang="it-IT" sz="1800" dirty="0"/>
              <a:t>tags, dove vengono specificati uno o più tag (es. </a:t>
            </a:r>
            <a:r>
              <a:rPr lang="it-IT" sz="1800" dirty="0" err="1"/>
              <a:t>singleplayer&amp;action</a:t>
            </a:r>
            <a:r>
              <a:rPr lang="it-IT" sz="1800" dirty="0"/>
              <a:t>)</a:t>
            </a:r>
          </a:p>
          <a:p>
            <a:pPr marL="457200" lvl="1" indent="0" algn="ctr">
              <a:buNone/>
            </a:pPr>
            <a:r>
              <a:rPr lang="en-GB" sz="1800" dirty="0"/>
              <a:t>“</a:t>
            </a:r>
            <a:r>
              <a:rPr lang="it-IT" sz="1800" dirty="0"/>
              <a:t>https://store.steampowered.com/search/?ignore_preferences=1&amp;</a:t>
            </a:r>
            <a:r>
              <a:rPr lang="it-IT" sz="1800" dirty="0">
                <a:solidFill>
                  <a:srgbClr val="FF0000"/>
                </a:solidFill>
              </a:rPr>
              <a:t>tags</a:t>
            </a:r>
            <a:r>
              <a:rPr lang="it-IT" sz="1800" dirty="0"/>
              <a:t>=LISTATAGS</a:t>
            </a:r>
            <a:r>
              <a:rPr lang="en-GB" sz="1800" dirty="0"/>
              <a:t>”</a:t>
            </a:r>
            <a:endParaRPr lang="it-IT" sz="1800" dirty="0"/>
          </a:p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</a:p>
          <a:p>
            <a:pPr lvl="1"/>
            <a:r>
              <a:rPr lang="en-GB" sz="1800" dirty="0" err="1"/>
              <a:t>giochi</a:t>
            </a:r>
            <a:r>
              <a:rPr lang="en-GB" sz="1800" dirty="0"/>
              <a:t>: “//*[@id="</a:t>
            </a:r>
            <a:r>
              <a:rPr lang="en-GB" sz="1800" dirty="0" err="1"/>
              <a:t>additional_search_options</a:t>
            </a:r>
            <a:r>
              <a:rPr lang="en-GB" sz="1800" dirty="0"/>
              <a:t>"]/div[1]/div[2]”</a:t>
            </a:r>
          </a:p>
          <a:p>
            <a:endParaRPr lang="it-IT" sz="2000" b="1" dirty="0"/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8050698-10B4-458B-BAE5-7084400D6C0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994D9EF-3777-48DE-AEDE-01DB893FE2CD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B91DF68-FB43-414A-B728-DBB2EF67FE63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91BDF6DE-6256-4CB9-92FC-1D559857AC64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995C03A5-0FD1-412C-AF80-9311294F292A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332759D-9C38-43E9-9F97-B9792BD726A4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823DD8B9-ED30-4996-B2A5-170E9FC4297C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4B72EC47-869E-41AE-84B1-43F8FCFAD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6766" y="6269426"/>
            <a:ext cx="437090" cy="43709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AC405761-8DBF-4B57-9E46-5A9EDFA58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9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SteamCharts</a:t>
            </a:r>
            <a:endParaRPr lang="it-IT" sz="2400" b="1" dirty="0"/>
          </a:p>
          <a:p>
            <a:pPr marL="457200">
              <a:spcAft>
                <a:spcPts val="0"/>
              </a:spcAft>
            </a:pPr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Il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recupera utili statistiche relative ad un gioco indicato, come per esempio il numero di giocatori attivi.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“https://steamcharts.com/app/IDGIOCO”</a:t>
            </a:r>
          </a:p>
          <a:p>
            <a:pPr lvl="1"/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/html/body/div[2]/div[1]/div[4]”</a:t>
            </a:r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EF535CA-BE63-495B-9405-E6A8942677E1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94A0702-CCB3-4D15-8CBA-B5F0D744A9AA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07532E4-BC72-4A03-8025-E52B2ACF8D44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5D75553-227B-452F-8390-CEE5F6CF9E6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70EDF370-E932-4045-B1EB-B5F12F83F802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AC09F702-B395-4F50-9984-D7ED3CAAF4CA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2CD37993-39D8-46FD-8E8B-909F5D37D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1541" y="6269426"/>
            <a:ext cx="437090" cy="43709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A318EE32-9C48-4E16-A7B1-159B0E3E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48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Twitch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Il </a:t>
            </a:r>
            <a:r>
              <a:rPr lang="it-IT" sz="2000" dirty="0" err="1"/>
              <a:t>wrapper</a:t>
            </a:r>
            <a:r>
              <a:rPr lang="it-IT" sz="2000" dirty="0"/>
              <a:t> utilizza le API fornite da </a:t>
            </a:r>
            <a:r>
              <a:rPr lang="it-IT" sz="2000" dirty="0" err="1"/>
              <a:t>Twitch</a:t>
            </a:r>
            <a:r>
              <a:rPr lang="it-IT" sz="2000" dirty="0"/>
              <a:t> per recuperare informazioni relative a quanti utenti stanno al momento guardando uno streaming relativo ad un determinato gioco. Vengono utilizzati due differenti endpoint per l’accesso all’API: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Kraken</a:t>
            </a:r>
            <a:r>
              <a:rPr lang="it-IT" sz="1800" dirty="0"/>
              <a:t>, utilizzato per recuperare l’ID del gioco da cercare su </a:t>
            </a:r>
            <a:r>
              <a:rPr lang="it-IT" sz="1800" dirty="0" err="1"/>
              <a:t>Twitch</a:t>
            </a:r>
            <a:r>
              <a:rPr lang="it-IT" sz="1800" dirty="0"/>
              <a:t>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https://api.twitch.tv/kraken/search/games?query=&lt;URL </a:t>
            </a:r>
            <a:r>
              <a:rPr lang="it-IT" sz="1800" dirty="0" err="1"/>
              <a:t>encoded</a:t>
            </a:r>
            <a:r>
              <a:rPr lang="it-IT" sz="1800" dirty="0"/>
              <a:t> </a:t>
            </a:r>
            <a:r>
              <a:rPr lang="it-IT" sz="1800" dirty="0" err="1"/>
              <a:t>search</a:t>
            </a:r>
            <a:r>
              <a:rPr lang="it-IT" sz="1800" dirty="0"/>
              <a:t> query&gt;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800" i="1" dirty="0" err="1"/>
              <a:t>Helix</a:t>
            </a:r>
            <a:r>
              <a:rPr lang="it-IT" sz="1800" dirty="0"/>
              <a:t>, utilizzato per ottenere informazioni relative a tutti gli </a:t>
            </a:r>
            <a:r>
              <a:rPr lang="it-IT" sz="1800" dirty="0" err="1"/>
              <a:t>streamer</a:t>
            </a:r>
            <a:r>
              <a:rPr lang="it-IT" sz="1800" dirty="0"/>
              <a:t> che al momento stanno </a:t>
            </a:r>
            <a:r>
              <a:rPr lang="it-IT" sz="1800"/>
              <a:t>facendo broadcast </a:t>
            </a:r>
            <a:r>
              <a:rPr lang="it-IT" sz="1800" dirty="0"/>
              <a:t>del gioco con l’ID selezionato.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https://api.twitch.tv/helix/streams?gameID=&lt;ID OF THE GAME&gt;&amp;first=100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A1EB892-5AE0-4121-8125-CD111DE0CD4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6132EF8-1968-4FAA-9A6C-E13C08DBB77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D6C2145-4A73-4ED3-B833-169877A846A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C1C403E-FD56-40B9-A42E-DD9BA50A5291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Segnaposto contenuto 23">
            <a:extLst>
              <a:ext uri="{FF2B5EF4-FFF2-40B4-BE49-F238E27FC236}">
                <a16:creationId xmlns:a16="http://schemas.microsoft.com/office/drawing/2014/main" id="{B722160F-A74C-49CF-B9E9-DF926EB5E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03" y="6261015"/>
            <a:ext cx="722475" cy="48164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3019F98B-4111-45B0-A517-DF0035AF6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5197" y="6269426"/>
            <a:ext cx="437090" cy="43709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094F87F-73F0-4728-AA43-0A35CA311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36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Twitch</a:t>
            </a:r>
            <a:r>
              <a:rPr lang="it-IT" sz="2400" b="1" dirty="0"/>
              <a:t> (</a:t>
            </a:r>
            <a:r>
              <a:rPr lang="it-IT" sz="2400" b="1" dirty="0" err="1"/>
              <a:t>TopGame</a:t>
            </a:r>
            <a:r>
              <a:rPr lang="it-IT" sz="2400" b="1" dirty="0"/>
              <a:t>)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Il </a:t>
            </a:r>
            <a:r>
              <a:rPr lang="it-IT" sz="2000" dirty="0" err="1"/>
              <a:t>wrapper</a:t>
            </a:r>
            <a:r>
              <a:rPr lang="it-IT" sz="2000" dirty="0"/>
              <a:t> utilizza le API fornite da </a:t>
            </a:r>
            <a:r>
              <a:rPr lang="it-IT" sz="2000" dirty="0" err="1"/>
              <a:t>Twitch</a:t>
            </a:r>
            <a:r>
              <a:rPr lang="it-IT" sz="2000" dirty="0"/>
              <a:t> per recuperare i primi 3 giochi con l’indice di popolarità più alto. L’endpoint per l’accesso alle API utilizzato è </a:t>
            </a:r>
            <a:r>
              <a:rPr lang="it-IT" sz="1800" i="1" dirty="0" err="1"/>
              <a:t>Kraken</a:t>
            </a:r>
            <a:r>
              <a:rPr lang="it-IT" sz="1800" i="1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800" dirty="0"/>
              <a:t>GET https://api.twitch.tv/kraken/search/games?query=&lt;URL </a:t>
            </a:r>
            <a:r>
              <a:rPr lang="it-IT" sz="1800" dirty="0" err="1"/>
              <a:t>encoded</a:t>
            </a:r>
            <a:r>
              <a:rPr lang="it-IT" sz="1800" dirty="0"/>
              <a:t> </a:t>
            </a:r>
            <a:r>
              <a:rPr lang="it-IT" sz="1800" dirty="0" err="1"/>
              <a:t>search</a:t>
            </a:r>
            <a:r>
              <a:rPr lang="it-IT" sz="1800" dirty="0"/>
              <a:t> query&gt;</a:t>
            </a:r>
          </a:p>
          <a:p>
            <a:pPr marL="0" indent="0">
              <a:buNone/>
            </a:pPr>
            <a:endParaRPr lang="it-IT" sz="22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5C71820-5310-4B91-BA4E-D24CBF78B244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714A44C-E6F9-492C-8F85-BD5EBA3DA22C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Segnaposto contenuto 23">
            <a:extLst>
              <a:ext uri="{FF2B5EF4-FFF2-40B4-BE49-F238E27FC236}">
                <a16:creationId xmlns:a16="http://schemas.microsoft.com/office/drawing/2014/main" id="{EB4191BA-504A-4741-AFC2-87C8504F5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65" y="6261015"/>
            <a:ext cx="722475" cy="48164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D8FEBEEA-8FEA-4D97-8AD0-453EF4646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1099" y="6269426"/>
            <a:ext cx="437090" cy="43709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372794AD-8428-492D-80D9-70E1C87D528E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5130C3E6-1BA8-4407-903D-7E4182541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02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Youtube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restituisce i link ai primi video che sono presenti sul sito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Youtube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relativi al gioco desiderato</a:t>
            </a:r>
            <a:r>
              <a:rPr lang="it-IT" sz="1800" dirty="0"/>
              <a:t>. </a:t>
            </a:r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"https://www.youtube.com/</a:t>
            </a:r>
            <a:r>
              <a:rPr lang="en-GB" sz="1800" dirty="0" err="1"/>
              <a:t>results?search_query</a:t>
            </a:r>
            <a:r>
              <a:rPr lang="en-GB" sz="1800" dirty="0"/>
              <a:t>=</a:t>
            </a:r>
            <a:r>
              <a:rPr lang="en-GB" sz="1800" dirty="0" err="1"/>
              <a:t>NOMEGIOCO+gameplay</a:t>
            </a:r>
            <a:r>
              <a:rPr lang="en-GB" sz="1800" dirty="0"/>
              <a:t>”</a:t>
            </a:r>
          </a:p>
          <a:p>
            <a:pPr lvl="1"/>
            <a:r>
              <a:rPr lang="en-GB" sz="1800" b="1" dirty="0"/>
              <a:t>“</a:t>
            </a:r>
            <a:r>
              <a:rPr lang="en-GB" sz="1800" dirty="0"/>
              <a:t>//*[@id="contents"]”</a:t>
            </a:r>
            <a:endParaRPr lang="it-IT" sz="18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44453AB-1F15-49CE-8C46-83071F9BF861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EA1B650-7533-4D9E-A58A-D09F52AD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4757" y="6269426"/>
            <a:ext cx="437090" cy="437090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422CB5B5-8FF7-4958-9F76-76ABDEDCDED6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D5C67F2-69E1-447B-BF24-171FE6B8295F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9B1C7C1-F10B-4A7E-859A-15E52160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3674083"/>
          </a:xfrm>
        </p:spPr>
        <p:txBody>
          <a:bodyPr>
            <a:noAutofit/>
          </a:bodyPr>
          <a:lstStyle/>
          <a:p>
            <a:r>
              <a:rPr lang="it-IT" sz="2400" b="1" dirty="0" err="1"/>
              <a:t>GameSystemRequirements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restituisce i requisiti di sistema (minimi e raccomandati) relativi al gioco desiderato. Per effettuare correttamente la ricerca è stata utilizzata la ‘’distanza di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Levenshtein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’’, che indica quanto due stringhe sono simili.</a:t>
            </a:r>
            <a:endParaRPr lang="it-IT" sz="1800" dirty="0"/>
          </a:p>
          <a:p>
            <a:r>
              <a:rPr lang="en-GB" sz="2400" b="1" dirty="0" err="1"/>
              <a:t>Xpath</a:t>
            </a:r>
            <a:r>
              <a:rPr lang="en-GB" sz="2400" b="1" dirty="0"/>
              <a:t>:</a:t>
            </a:r>
            <a:r>
              <a:rPr lang="en-GB" b="1" dirty="0"/>
              <a:t> </a:t>
            </a:r>
          </a:p>
          <a:p>
            <a:pPr lvl="1"/>
            <a:r>
              <a:rPr lang="en-GB" sz="1800" dirty="0"/>
              <a:t>url: "https://gamesystemrequirements.com/</a:t>
            </a:r>
            <a:r>
              <a:rPr lang="en-GB" sz="1800" dirty="0" err="1"/>
              <a:t>search?q</a:t>
            </a:r>
            <a:r>
              <a:rPr lang="en-GB" sz="1800" dirty="0"/>
              <a:t>=NOMEGIOCO”</a:t>
            </a:r>
          </a:p>
          <a:p>
            <a:pPr lvl="1"/>
            <a:r>
              <a:rPr lang="en-GB" sz="1800" dirty="0"/>
              <a:t>“/html/body/div[2]/div[1]/div[4]”</a:t>
            </a:r>
            <a:endParaRPr lang="it-IT" sz="1800" dirty="0"/>
          </a:p>
          <a:p>
            <a:endParaRPr lang="it-IT" sz="24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09D8021F-205D-4CC0-A5F3-8EB17AB85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0655" y="6269426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379AB384-F2CA-436B-87C2-8D37350C4A24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CEFE12BF-3112-43B3-B117-2B825C9B0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683" y="2892780"/>
            <a:ext cx="8084635" cy="141938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i="1" dirty="0"/>
              <a:t>“</a:t>
            </a:r>
            <a:r>
              <a:rPr lang="en-GB" i="1" dirty="0" err="1"/>
              <a:t>Fornire</a:t>
            </a:r>
            <a:r>
              <a:rPr lang="en-GB" i="1" dirty="0"/>
              <a:t> un </a:t>
            </a:r>
            <a:r>
              <a:rPr lang="en-GB" i="1" dirty="0" err="1"/>
              <a:t>ambiente</a:t>
            </a:r>
            <a:r>
              <a:rPr lang="en-GB" i="1" dirty="0"/>
              <a:t> </a:t>
            </a:r>
            <a:r>
              <a:rPr lang="en-GB" i="1" dirty="0" err="1"/>
              <a:t>nel</a:t>
            </a:r>
            <a:r>
              <a:rPr lang="en-GB" i="1" dirty="0"/>
              <a:t> quale </a:t>
            </a:r>
            <a:r>
              <a:rPr lang="en-GB" i="1" dirty="0" err="1"/>
              <a:t>il</a:t>
            </a:r>
            <a:r>
              <a:rPr lang="en-GB" i="1" dirty="0"/>
              <a:t> </a:t>
            </a:r>
            <a:r>
              <a:rPr lang="en-GB" i="1" dirty="0" err="1"/>
              <a:t>giocatore</a:t>
            </a:r>
            <a:r>
              <a:rPr lang="en-GB" i="1" dirty="0"/>
              <a:t> </a:t>
            </a:r>
            <a:r>
              <a:rPr lang="en-GB" i="1" dirty="0" err="1"/>
              <a:t>può</a:t>
            </a:r>
            <a:r>
              <a:rPr lang="en-GB" i="1" dirty="0"/>
              <a:t> </a:t>
            </a:r>
            <a:r>
              <a:rPr lang="en-GB" i="1" dirty="0" err="1"/>
              <a:t>trovare</a:t>
            </a:r>
            <a:r>
              <a:rPr lang="en-GB" i="1" dirty="0"/>
              <a:t> </a:t>
            </a:r>
            <a:r>
              <a:rPr lang="en-GB" i="1" dirty="0" err="1"/>
              <a:t>tutte</a:t>
            </a:r>
            <a:r>
              <a:rPr lang="en-GB" i="1" dirty="0"/>
              <a:t> le </a:t>
            </a:r>
            <a:r>
              <a:rPr lang="en-GB" i="1" dirty="0" err="1"/>
              <a:t>informazioni</a:t>
            </a:r>
            <a:r>
              <a:rPr lang="en-GB" i="1" dirty="0"/>
              <a:t> sui </a:t>
            </a:r>
            <a:r>
              <a:rPr lang="en-GB" i="1" dirty="0" err="1"/>
              <a:t>giochi</a:t>
            </a:r>
            <a:r>
              <a:rPr lang="en-GB" i="1" dirty="0"/>
              <a:t> a cui è </a:t>
            </a:r>
            <a:r>
              <a:rPr lang="en-GB" i="1" dirty="0" err="1"/>
              <a:t>interessato</a:t>
            </a:r>
            <a:r>
              <a:rPr lang="en-GB" i="1" dirty="0"/>
              <a:t>, ma </a:t>
            </a:r>
            <a:r>
              <a:rPr lang="en-GB" i="1" dirty="0" err="1"/>
              <a:t>anche</a:t>
            </a:r>
            <a:r>
              <a:rPr lang="en-GB" i="1" dirty="0"/>
              <a:t> </a:t>
            </a:r>
            <a:r>
              <a:rPr lang="en-GB" i="1" dirty="0" err="1"/>
              <a:t>scoprirne</a:t>
            </a:r>
            <a:r>
              <a:rPr lang="en-GB" i="1" dirty="0"/>
              <a:t> di </a:t>
            </a:r>
            <a:r>
              <a:rPr lang="en-GB" i="1" dirty="0" err="1"/>
              <a:t>nuovi</a:t>
            </a:r>
            <a:r>
              <a:rPr lang="en-GB" i="1" dirty="0"/>
              <a:t> </a:t>
            </a:r>
            <a:r>
              <a:rPr lang="en-GB" i="1"/>
              <a:t>in base </a:t>
            </a:r>
            <a:r>
              <a:rPr lang="en-GB" i="1" dirty="0"/>
              <a:t>le </a:t>
            </a:r>
            <a:r>
              <a:rPr lang="en-GB" i="1" dirty="0" err="1"/>
              <a:t>proprie</a:t>
            </a:r>
            <a:r>
              <a:rPr lang="en-GB" i="1" dirty="0"/>
              <a:t> </a:t>
            </a:r>
            <a:r>
              <a:rPr lang="en-GB" i="1" dirty="0" err="1"/>
              <a:t>preferenze</a:t>
            </a:r>
            <a:r>
              <a:rPr lang="en-GB" i="1" dirty="0"/>
              <a:t>”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Obiettivo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A39ABF8-1FC3-4494-BCFD-A75D6122871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DD10431-4D63-4917-83B9-FD9FB9F54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10E41392-F74B-48D5-B2EE-5069C69D7E7D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F23B92B3-2B1F-4090-B343-2052C4C1329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5EDF0258-1133-49B3-B6DE-CC048E58F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264" y="6267619"/>
            <a:ext cx="390113" cy="391886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254412AA-3A8F-40F7-B692-D8ACF30ECCFC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993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G2A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indicato, dal sito della fonte. La fonte tende a bloccare tutte le chiamate che non risultano veritiere, per questo è stato necessario </a:t>
            </a:r>
            <a:r>
              <a:rPr lang="en-GB" sz="2000" dirty="0"/>
              <a:t>“</a:t>
            </a:r>
            <a:r>
              <a:rPr lang="en-GB" sz="2000" dirty="0" err="1"/>
              <a:t>mimare</a:t>
            </a:r>
            <a:r>
              <a:rPr lang="en-GB" sz="2000" dirty="0"/>
              <a:t>“ </a:t>
            </a:r>
            <a:r>
              <a:rPr lang="en-GB" sz="2000" dirty="0" err="1"/>
              <a:t>il</a:t>
            </a:r>
            <a:r>
              <a:rPr lang="en-GB" sz="2000" dirty="0"/>
              <a:t> </a:t>
            </a:r>
            <a:r>
              <a:rPr lang="en-GB" sz="2000" dirty="0" err="1"/>
              <a:t>comportamento</a:t>
            </a:r>
            <a:r>
              <a:rPr lang="en-GB" sz="2000" dirty="0"/>
              <a:t> di un browser </a:t>
            </a:r>
            <a:r>
              <a:rPr lang="en-GB" sz="2000" dirty="0" err="1"/>
              <a:t>impostando</a:t>
            </a:r>
            <a:r>
              <a:rPr lang="en-GB" sz="2000" dirty="0"/>
              <a:t> </a:t>
            </a:r>
            <a:r>
              <a:rPr lang="en-GB" sz="2000" dirty="0" err="1"/>
              <a:t>dei</a:t>
            </a:r>
            <a:r>
              <a:rPr lang="en-GB" sz="2000" dirty="0"/>
              <a:t> </a:t>
            </a:r>
            <a:r>
              <a:rPr lang="en-GB" sz="2000" dirty="0" err="1"/>
              <a:t>parametri</a:t>
            </a:r>
            <a:r>
              <a:rPr lang="en-GB" sz="2000" dirty="0"/>
              <a:t> di header come per es. </a:t>
            </a:r>
            <a:r>
              <a:rPr lang="en-GB" sz="2000" dirty="0" err="1"/>
              <a:t>l’user</a:t>
            </a:r>
            <a:r>
              <a:rPr lang="en-GB" sz="2000" dirty="0"/>
              <a:t>-agent. </a:t>
            </a:r>
            <a:endParaRPr lang="it-IT" sz="2000" dirty="0"/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query,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sort,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category_id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/>
              <a:t>region,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drm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"https://www.g2a.com/search?</a:t>
            </a:r>
            <a:r>
              <a:rPr lang="en-GB" sz="1800" dirty="0">
                <a:solidFill>
                  <a:srgbClr val="FF0000"/>
                </a:solidFill>
              </a:rPr>
              <a:t>query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sort</a:t>
            </a:r>
            <a:r>
              <a:rPr lang="en-GB" sz="1800" dirty="0"/>
              <a:t>=price-lowest-first&amp;</a:t>
            </a:r>
            <a:r>
              <a:rPr lang="en-GB" sz="1800" dirty="0">
                <a:solidFill>
                  <a:srgbClr val="FF0000"/>
                </a:solidFill>
              </a:rPr>
              <a:t>category_id</a:t>
            </a:r>
            <a:r>
              <a:rPr lang="en-GB" sz="1800" dirty="0"/>
              <a:t>=games-c189&amp;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%5B1%5D=8355&amp;</a:t>
            </a:r>
            <a:r>
              <a:rPr lang="en-GB" sz="1800" dirty="0">
                <a:solidFill>
                  <a:srgbClr val="FF0000"/>
                </a:solidFill>
              </a:rPr>
              <a:t>region</a:t>
            </a:r>
            <a:r>
              <a:rPr lang="en-GB" sz="1800" dirty="0"/>
              <a:t>%5B0%5D=878&amp;</a:t>
            </a:r>
            <a:r>
              <a:rPr lang="en-GB" sz="1800" dirty="0">
                <a:solidFill>
                  <a:srgbClr val="FF0000"/>
                </a:solidFill>
              </a:rPr>
              <a:t>drm</a:t>
            </a:r>
            <a:r>
              <a:rPr lang="en-GB" sz="1800" dirty="0"/>
              <a:t>%5B5%5D=1");</a:t>
            </a:r>
            <a:endParaRPr lang="it-IT" sz="1800" dirty="0"/>
          </a:p>
          <a:p>
            <a:pPr lvl="1">
              <a:lnSpc>
                <a:spcPct val="100000"/>
              </a:lnSpc>
            </a:pPr>
            <a:endParaRPr lang="en-GB" sz="18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72A6F35-40EC-4D46-B544-0FB13E59C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4212" y="6269426"/>
            <a:ext cx="437090" cy="43709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EFC283C-83E3-4AF0-8CAE-21F487E6E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3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</a:t>
            </a:r>
            <a:r>
              <a:rPr lang="it-IT" sz="1800"/>
              <a:t>per assicurarsi </a:t>
            </a:r>
            <a:r>
              <a:rPr lang="it-IT" sz="1800" dirty="0"/>
              <a:t>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  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/li[#]/div/div/div[2]/div[1]/div/h3/a/@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//*[@id="app"]/div/div[2]/div/div/</a:t>
            </a:r>
            <a:r>
              <a:rPr lang="it-IT" sz="1800" dirty="0" err="1"/>
              <a:t>section</a:t>
            </a:r>
            <a:r>
              <a:rPr lang="it-IT" sz="1800" dirty="0"/>
              <a:t>/div/</a:t>
            </a:r>
            <a:r>
              <a:rPr lang="it-IT" sz="1800" dirty="0" err="1"/>
              <a:t>ul</a:t>
            </a:r>
            <a:r>
              <a:rPr lang="it-IT" sz="1800" dirty="0"/>
              <a:t>/li[#]/div/div/div[2]/div[2]/div/</a:t>
            </a:r>
            <a:r>
              <a:rPr lang="it-IT" sz="1800" dirty="0" err="1"/>
              <a:t>span</a:t>
            </a:r>
            <a:r>
              <a:rPr lang="it-IT" sz="1800" dirty="0"/>
              <a:t>[2]/text()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597DEE9-D157-4B74-8BBA-C17C29ADC407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2607911-6159-4C7C-AB94-A89D0D05D9A4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697D8E3-E078-4A5E-AF83-30B98BA68274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4652E01-4321-4289-AC49-D50E15C2045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795BBDF-EC08-49AE-85FA-14C34862FDA2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8C34CF0-C303-4A49-AC02-5F3375D1488D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57B6A75F-410E-44C0-A6F6-BA88E1DE949E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5C60A62-ECEC-40C1-BF92-3DA23747BC21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ABBC2E1-0386-4E84-B285-04A2B08A9ECF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4A00730D-F794-45AA-B1AF-AAAA191B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5" y="6233687"/>
            <a:ext cx="470067" cy="470067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96DCD7EA-7C50-4037-80ED-B1786CCDD886}"/>
              </a:ext>
            </a:extLst>
          </p:cNvPr>
          <p:cNvSpPr/>
          <p:nvPr/>
        </p:nvSpPr>
        <p:spPr>
          <a:xfrm>
            <a:off x="7033810" y="6384093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03AF90AE-AA70-45CA-927A-0470A7F2F964}"/>
              </a:ext>
            </a:extLst>
          </p:cNvPr>
          <p:cNvSpPr/>
          <p:nvPr/>
        </p:nvSpPr>
        <p:spPr>
          <a:xfrm>
            <a:off x="7082555" y="643649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F399E38F-C024-404F-AE09-56F2F7536D5B}"/>
              </a:ext>
            </a:extLst>
          </p:cNvPr>
          <p:cNvSpPr/>
          <p:nvPr/>
        </p:nvSpPr>
        <p:spPr>
          <a:xfrm>
            <a:off x="6979279" y="6435189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F006326-E26B-4FCD-B6D9-FB23A34056A6}"/>
              </a:ext>
            </a:extLst>
          </p:cNvPr>
          <p:cNvSpPr/>
          <p:nvPr/>
        </p:nvSpPr>
        <p:spPr>
          <a:xfrm>
            <a:off x="7006033" y="640689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14C4C37E-FE23-4A81-A0A4-4A3C88EEA272}"/>
              </a:ext>
            </a:extLst>
          </p:cNvPr>
          <p:cNvSpPr/>
          <p:nvPr/>
        </p:nvSpPr>
        <p:spPr>
          <a:xfrm>
            <a:off x="7060052" y="6462477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246BB99-F7E2-4C9D-9EB8-D42283F132EA}"/>
              </a:ext>
            </a:extLst>
          </p:cNvPr>
          <p:cNvSpPr/>
          <p:nvPr/>
        </p:nvSpPr>
        <p:spPr>
          <a:xfrm>
            <a:off x="7060634" y="640516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173C80B2-B018-4160-B2B9-32C0E2F4FE96}"/>
              </a:ext>
            </a:extLst>
          </p:cNvPr>
          <p:cNvSpPr/>
          <p:nvPr/>
        </p:nvSpPr>
        <p:spPr>
          <a:xfrm>
            <a:off x="7003219" y="646420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E9402BE2-548E-4BE0-BEC7-87B38FBE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87209" y="6269426"/>
            <a:ext cx="437090" cy="43709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E4057FD9-854C-4A9C-A2E5-121711AE4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28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Kinguin</a:t>
            </a:r>
            <a:endParaRPr lang="it-IT" sz="2400" b="1" dirty="0"/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europeo.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err="1"/>
              <a:t>gioco</a:t>
            </a:r>
            <a:r>
              <a:rPr lang="en-GB" sz="1800"/>
              <a:t> base</a:t>
            </a:r>
            <a:r>
              <a:rPr lang="en-GB" sz="1800" dirty="0"/>
              <a:t>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"https://www.kinguin.net/catalogsearch/result/index/?p=1&amp;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</a:t>
            </a:r>
            <a:r>
              <a:rPr lang="en-GB" sz="1800"/>
              <a:t>dir=asc</a:t>
            </a:r>
            <a:r>
              <a:rPr lang="en-GB" sz="1800" dirty="0"/>
              <a:t>&amp;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=1"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3508C19-277C-4B68-B2A5-249DFBCC400C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934FE4F-13B4-4E76-9E2D-1521A3F1FA23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714216E9-2099-46F3-8569-51D646F8960F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715B83-BD21-412D-BCAA-D212A529FF86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1943E8B-302D-4B23-B074-49545A3B82C2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C96AB23-2B69-468F-8C93-E9F2737AA2F9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A4F452D-7209-470F-B49E-516D447DED53}"/>
              </a:ext>
            </a:extLst>
          </p:cNvPr>
          <p:cNvSpPr/>
          <p:nvPr/>
        </p:nvSpPr>
        <p:spPr>
          <a:xfrm>
            <a:off x="9301861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1CAED1E-A23D-41ED-96C7-A3D06288D3E1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53860E28-A242-407E-9449-5D8EC6DEC931}"/>
              </a:ext>
            </a:extLst>
          </p:cNvPr>
          <p:cNvSpPr/>
          <p:nvPr/>
        </p:nvSpPr>
        <p:spPr>
          <a:xfrm>
            <a:off x="7059692" y="6379512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55DAA19E-C590-4E6E-8DFF-983B183AA5A4}"/>
              </a:ext>
            </a:extLst>
          </p:cNvPr>
          <p:cNvSpPr/>
          <p:nvPr/>
        </p:nvSpPr>
        <p:spPr>
          <a:xfrm>
            <a:off x="7108437" y="6431914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4AD991F5-51ED-40DD-B02F-0A5CD4CEF199}"/>
              </a:ext>
            </a:extLst>
          </p:cNvPr>
          <p:cNvSpPr/>
          <p:nvPr/>
        </p:nvSpPr>
        <p:spPr>
          <a:xfrm>
            <a:off x="7005161" y="6430608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15C000B7-7905-4B9E-B582-E67F061AD1CD}"/>
              </a:ext>
            </a:extLst>
          </p:cNvPr>
          <p:cNvSpPr/>
          <p:nvPr/>
        </p:nvSpPr>
        <p:spPr>
          <a:xfrm>
            <a:off x="7031915" y="6402312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37114D80-F066-46CC-B272-500BFD7FBBA9}"/>
              </a:ext>
            </a:extLst>
          </p:cNvPr>
          <p:cNvSpPr/>
          <p:nvPr/>
        </p:nvSpPr>
        <p:spPr>
          <a:xfrm>
            <a:off x="7085934" y="6457896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939096D5-7A0F-4F59-BAA1-FB228565537F}"/>
              </a:ext>
            </a:extLst>
          </p:cNvPr>
          <p:cNvSpPr/>
          <p:nvPr/>
        </p:nvSpPr>
        <p:spPr>
          <a:xfrm>
            <a:off x="7086516" y="6400584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D86F9003-E7B6-4970-9808-AE30304ABF69}"/>
              </a:ext>
            </a:extLst>
          </p:cNvPr>
          <p:cNvSpPr/>
          <p:nvPr/>
        </p:nvSpPr>
        <p:spPr>
          <a:xfrm>
            <a:off x="7029101" y="6459624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92086E1F-73A4-42A3-9578-226D70D4B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6" y="6233687"/>
            <a:ext cx="470067" cy="470067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DF87969-3810-458F-82FA-2C5E3363F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07888" y="6269426"/>
            <a:ext cx="437090" cy="437090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D9CF16D6-DABC-4CAE-9F9D-6972E333F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52" y="6287019"/>
            <a:ext cx="390113" cy="391886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4884B086-188A-4082-BF83-0A10735D5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6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</a:t>
            </a:r>
            <a:r>
              <a:rPr lang="it-IT" sz="1800"/>
              <a:t>per assicurarsi </a:t>
            </a:r>
            <a:r>
              <a:rPr lang="it-IT" sz="1800" dirty="0"/>
              <a:t>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2C0DB2D-5D43-4F50-A36C-C8636B4A8CC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B42BBF4-ACBE-44BF-AF4C-A3BEBA04B49D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686B078-77A2-4FFC-A48F-7FFA9487AE49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CD142162-03D8-43D0-98F1-453863BB13C3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A575CB3-F86E-4B12-A1B7-459AC7C71A56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7BDA606-4277-433D-9589-FC62E179E8B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1DA7D387-A17B-47C5-BF17-61CC1328F140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D43AF7E1-8E88-4A57-9D20-4B012FC425ED}"/>
              </a:ext>
            </a:extLst>
          </p:cNvPr>
          <p:cNvSpPr/>
          <p:nvPr/>
        </p:nvSpPr>
        <p:spPr>
          <a:xfrm>
            <a:off x="7042473" y="6383474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D9F73FF2-E5DF-43F1-AED1-ED36446E26F9}"/>
              </a:ext>
            </a:extLst>
          </p:cNvPr>
          <p:cNvSpPr/>
          <p:nvPr/>
        </p:nvSpPr>
        <p:spPr>
          <a:xfrm>
            <a:off x="7091218" y="6435876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274B8A0A-A24D-4F81-AA81-9A7DF67E91D8}"/>
              </a:ext>
            </a:extLst>
          </p:cNvPr>
          <p:cNvSpPr/>
          <p:nvPr/>
        </p:nvSpPr>
        <p:spPr>
          <a:xfrm>
            <a:off x="6987942" y="6434570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1FA2B86F-28C4-44DF-ADD0-9C42720BD6E9}"/>
              </a:ext>
            </a:extLst>
          </p:cNvPr>
          <p:cNvSpPr/>
          <p:nvPr/>
        </p:nvSpPr>
        <p:spPr>
          <a:xfrm>
            <a:off x="7014696" y="6406274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8FA5B1C-A23A-4AD4-A003-9C372623760F}"/>
              </a:ext>
            </a:extLst>
          </p:cNvPr>
          <p:cNvSpPr/>
          <p:nvPr/>
        </p:nvSpPr>
        <p:spPr>
          <a:xfrm>
            <a:off x="7068715" y="6461858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B4183D33-318C-4F8D-9086-4098E1FB14DC}"/>
              </a:ext>
            </a:extLst>
          </p:cNvPr>
          <p:cNvSpPr/>
          <p:nvPr/>
        </p:nvSpPr>
        <p:spPr>
          <a:xfrm>
            <a:off x="7069297" y="6404546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2AAD85F4-CBC8-4A07-8E91-E6ABBE2A1BCB}"/>
              </a:ext>
            </a:extLst>
          </p:cNvPr>
          <p:cNvSpPr/>
          <p:nvPr/>
        </p:nvSpPr>
        <p:spPr>
          <a:xfrm>
            <a:off x="7011882" y="6463586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90C296A1-109C-4196-8965-D6499F171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71" y="6233687"/>
            <a:ext cx="470067" cy="47006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E867FB7B-B4E3-4D07-B88D-35BBB9FC4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6931" y="6269426"/>
            <a:ext cx="437090" cy="43709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3DAEB901-C685-48EB-BA07-A2B0D33E1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02" y="6287019"/>
            <a:ext cx="390113" cy="391886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1BD457FC-8950-4291-A65E-1F2571706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2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 err="1"/>
              <a:t>Greeenman</a:t>
            </a:r>
            <a:r>
              <a:rPr lang="it-IT" sz="2400" b="1" dirty="0"/>
              <a:t> Gaming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platforms,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comingSoon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non </a:t>
            </a:r>
            <a:r>
              <a:rPr lang="en-GB" sz="1800" dirty="0" err="1"/>
              <a:t>ancora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r>
              <a:rPr lang="en-GB" sz="1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GB" sz="1800"/>
              <a:t>prePurchased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in </a:t>
            </a:r>
            <a:r>
              <a:rPr lang="en-GB" sz="1800" dirty="0" err="1"/>
              <a:t>preordine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/>
              <a:t>released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disponibili</a:t>
            </a:r>
            <a:endParaRPr lang="en-GB" sz="1800" dirty="0"/>
          </a:p>
          <a:p>
            <a:pPr lvl="1">
              <a:lnSpc>
                <a:spcPct val="100000"/>
              </a:lnSpc>
            </a:pPr>
            <a:r>
              <a:rPr lang="en-GB" sz="1800" dirty="0" err="1"/>
              <a:t>bestSelling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desira</a:t>
            </a:r>
            <a:r>
              <a:rPr lang="en-GB" sz="1800" dirty="0"/>
              <a:t> in prima </a:t>
            </a:r>
            <a:r>
              <a:rPr lang="en-GB" sz="1800" dirty="0" err="1"/>
              <a:t>posizione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</a:t>
            </a:r>
            <a:r>
              <a:rPr lang="en-GB" sz="1800" dirty="0" err="1"/>
              <a:t>piu</a:t>
            </a:r>
            <a:r>
              <a:rPr lang="en-GB" sz="1800" dirty="0"/>
              <a:t> </a:t>
            </a:r>
            <a:r>
              <a:rPr lang="en-GB" sz="1800" dirty="0" err="1"/>
              <a:t>venduto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endParaRPr lang="en-GB" sz="1800" dirty="0"/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"https://www.greenmangaming.com/search/NOMEGIOCO?</a:t>
            </a:r>
            <a:r>
              <a:rPr lang="en-GB" sz="1800" dirty="0">
                <a:solidFill>
                  <a:srgbClr val="FF0000"/>
                </a:solidFill>
              </a:rPr>
              <a:t>platforms</a:t>
            </a:r>
            <a:r>
              <a:rPr lang="en-GB" sz="1800" dirty="0"/>
              <a:t>=73&amp;</a:t>
            </a:r>
            <a:r>
              <a:rPr lang="en-GB" sz="1800" dirty="0">
                <a:solidFill>
                  <a:srgbClr val="FF0000"/>
                </a:solidFill>
              </a:rPr>
              <a:t>comingSoon</a:t>
            </a:r>
            <a:r>
              <a:rPr lang="en-GB" sz="1800" dirty="0"/>
              <a:t>=false</a:t>
            </a:r>
            <a:r>
              <a:rPr lang="en-GB" sz="1800"/>
              <a:t>&amp;</a:t>
            </a:r>
            <a:r>
              <a:rPr lang="en-GB" sz="1800">
                <a:solidFill>
                  <a:srgbClr val="FF0000"/>
                </a:solidFill>
              </a:rPr>
              <a:t>released</a:t>
            </a:r>
            <a:r>
              <a:rPr lang="en-GB" sz="1800" dirty="0"/>
              <a:t>=true</a:t>
            </a:r>
            <a:r>
              <a:rPr lang="en-GB" sz="1800"/>
              <a:t>&amp;</a:t>
            </a:r>
            <a:r>
              <a:rPr lang="en-GB" sz="1800">
                <a:solidFill>
                  <a:srgbClr val="FF0000"/>
                </a:solidFill>
              </a:rPr>
              <a:t>prePurchased</a:t>
            </a:r>
            <a:r>
              <a:rPr lang="en-GB" sz="1800" dirty="0"/>
              <a:t>=false&amp;</a:t>
            </a:r>
            <a:r>
              <a:rPr lang="en-GB" sz="1800" dirty="0">
                <a:solidFill>
                  <a:srgbClr val="FF0000"/>
                </a:solidFill>
              </a:rPr>
              <a:t>bestSelling</a:t>
            </a:r>
            <a:r>
              <a:rPr lang="en-GB" sz="1800" dirty="0"/>
              <a:t>=false&amp;pageSize=10");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0033749-631C-48FB-BACA-CF038E45D9C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162A2C3-7F4F-4A0C-B2C7-E11D89A8E3A6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96C000A3-FF1A-4239-9399-60B0B6FC1891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822106E8-B78A-4F49-9059-81B207230731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476DFED-2C42-4281-A7B2-AD4A7375D728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F2F9B7E1-804B-4EE0-AC99-4E18538BB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43246" y="6269426"/>
            <a:ext cx="437090" cy="437090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826969F9-AD68-4CD5-960E-AB2D73B3E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85" y="6238149"/>
            <a:ext cx="610909" cy="43200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EA4ECBB0-B6E6-4EFA-93AF-DE90A6A74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10" y="6238149"/>
            <a:ext cx="610909" cy="432000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BF9E30EF-0CF6-41EE-B066-3DD0875D8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13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Per come la fonte mostra le informazioni richieste risulta non è necessario analizzare l’intera lista ma solo il primo risultato. Se questo supera i controlli allora è identificato come il risultato corretto, altrimenti vuol dire che il gioco non è disponibile.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/>
              <a:t>//*[@class</a:t>
            </a:r>
            <a:r>
              <a:rPr lang="it-IT" sz="1800" dirty="0"/>
              <a:t>="</a:t>
            </a:r>
            <a:r>
              <a:rPr lang="en-GB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                                                                                                                          </a:t>
            </a:r>
            <a:r>
              <a:rPr lang="it-IT" sz="1800"/>
              <a:t>//*[@class</a:t>
            </a:r>
            <a:r>
              <a:rPr lang="it-IT" sz="1800" dirty="0"/>
              <a:t>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/li[1]/div[2]/div[2]/</a:t>
            </a:r>
          </a:p>
          <a:p>
            <a:pPr marL="914400" lvl="2" indent="0">
              <a:buNone/>
            </a:pPr>
            <a:r>
              <a:rPr lang="it-IT" sz="1800" dirty="0"/>
              <a:t>    div/p/a/@</a:t>
            </a:r>
            <a:r>
              <a:rPr lang="it-IT" sz="1800" dirty="0" err="1"/>
              <a:t>href</a:t>
            </a:r>
            <a:endParaRPr lang="it-IT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</a:t>
            </a:r>
            <a:r>
              <a:rPr lang="it-IT" sz="1800"/>
              <a:t>//*[@class</a:t>
            </a:r>
            <a:r>
              <a:rPr lang="it-IT" sz="1800" dirty="0"/>
              <a:t>="</a:t>
            </a:r>
            <a:r>
              <a:rPr lang="en-GB" sz="1800" dirty="0"/>
              <a:t>table-search-listings</a:t>
            </a:r>
            <a:r>
              <a:rPr lang="it-IT" sz="1800" dirty="0"/>
              <a:t>"][1]/div[3]/div[2]/div[2]/</a:t>
            </a:r>
            <a:r>
              <a:rPr lang="it-IT" sz="1800" dirty="0" err="1"/>
              <a:t>section</a:t>
            </a:r>
            <a:r>
              <a:rPr lang="it-IT" sz="1800" dirty="0"/>
              <a:t>/div[1]/div/</a:t>
            </a:r>
            <a:r>
              <a:rPr lang="it-IT" sz="1800" dirty="0" err="1"/>
              <a:t>ul</a:t>
            </a:r>
            <a:r>
              <a:rPr lang="it-IT" sz="1800" dirty="0"/>
              <a:t>/li[1]/div[2]/</a:t>
            </a:r>
          </a:p>
          <a:p>
            <a:pPr marL="914400" lvl="2" indent="0">
              <a:buNone/>
            </a:pPr>
            <a:r>
              <a:rPr lang="it-IT" sz="1800" dirty="0"/>
              <a:t>    div[2]/div/div/div[2]/div/p/</a:t>
            </a:r>
            <a:r>
              <a:rPr lang="it-IT" sz="1800" dirty="0" err="1"/>
              <a:t>span</a:t>
            </a:r>
            <a:r>
              <a:rPr lang="it-IT" sz="1800" dirty="0"/>
              <a:t>[2]/strong/text()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4F0F7C0-90A1-4BEF-88BE-C98E858CA3B7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1AFFA9C-4A41-4889-9E2A-E0BEA95011CB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C14ABD-76F1-4182-88D1-E1956A84297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7A9D7F6-B2E4-4C5E-B0B7-6C1D371FEDBC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9787A3A7-D128-405E-AC26-3B93F96A3CCF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A43E7C60-9118-4A45-A2DD-F26961219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2471" y="6269426"/>
            <a:ext cx="437090" cy="43709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26FF6ED2-6EFA-48C3-9C51-78FC60579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10" y="6238149"/>
            <a:ext cx="610909" cy="43200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51D7AE41-9F50-4163-9AEE-0B9C1B171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85" y="6247674"/>
            <a:ext cx="610909" cy="43200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2C6EE845-4471-4E04-A42A-AD415F39F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79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G2Play</a:t>
            </a:r>
          </a:p>
          <a:p>
            <a:r>
              <a:rPr lang="it-IT" sz="2400" b="1" dirty="0"/>
              <a:t>Descrizione:</a:t>
            </a:r>
            <a:r>
              <a:rPr lang="it-IT" sz="2000" b="1" dirty="0"/>
              <a:t> </a:t>
            </a:r>
            <a:r>
              <a:rPr lang="it-IT" sz="2000" dirty="0"/>
              <a:t>	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Questo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wrapper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permette di recuperare il miglior prezzo del gioco indicato dal sito della fonte. Solo mercato globale.</a:t>
            </a:r>
          </a:p>
          <a:p>
            <a:r>
              <a:rPr lang="en-GB" sz="2400" b="1" dirty="0"/>
              <a:t>URL: </a:t>
            </a:r>
            <a:r>
              <a:rPr lang="en-GB" sz="2000" dirty="0" err="1"/>
              <a:t>l’url</a:t>
            </a:r>
            <a:r>
              <a:rPr lang="en-GB" sz="2000" dirty="0"/>
              <a:t> di </a:t>
            </a:r>
            <a:r>
              <a:rPr lang="en-GB" sz="2000" dirty="0" err="1"/>
              <a:t>questa</a:t>
            </a:r>
            <a:r>
              <a:rPr lang="en-GB" sz="2000" dirty="0"/>
              <a:t> </a:t>
            </a:r>
            <a:r>
              <a:rPr lang="en-GB" sz="2000" dirty="0" err="1"/>
              <a:t>fonte</a:t>
            </a:r>
            <a:r>
              <a:rPr lang="en-GB" sz="2000" dirty="0"/>
              <a:t> </a:t>
            </a:r>
            <a:r>
              <a:rPr lang="en-GB" sz="2000" dirty="0" err="1"/>
              <a:t>si</a:t>
            </a:r>
            <a:r>
              <a:rPr lang="en-GB" sz="2000" dirty="0"/>
              <a:t> </a:t>
            </a:r>
            <a:r>
              <a:rPr lang="en-GB" sz="2000" dirty="0" err="1"/>
              <a:t>compone</a:t>
            </a:r>
            <a:r>
              <a:rPr lang="en-GB" sz="2000" dirty="0"/>
              <a:t> di diverse filtra </a:t>
            </a:r>
            <a:r>
              <a:rPr lang="en-GB" sz="2000" dirty="0" err="1"/>
              <a:t>concatenati</a:t>
            </a:r>
            <a:r>
              <a:rPr lang="en-GB" sz="2000" dirty="0"/>
              <a:t> </a:t>
            </a:r>
            <a:r>
              <a:rPr lang="en-GB" sz="2000" dirty="0" err="1"/>
              <a:t>tramite</a:t>
            </a:r>
            <a:r>
              <a:rPr lang="en-GB" sz="2000" dirty="0"/>
              <a:t> “&amp;”:</a:t>
            </a:r>
          </a:p>
          <a:p>
            <a:pPr lvl="1"/>
            <a:r>
              <a:rPr lang="en-GB" sz="1800" dirty="0"/>
              <a:t>q, dove </a:t>
            </a:r>
            <a:r>
              <a:rPr lang="en-GB" sz="1800" dirty="0" err="1"/>
              <a:t>indichiamo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nome</a:t>
            </a:r>
            <a:r>
              <a:rPr lang="en-GB" sz="1800" dirty="0"/>
              <a:t> del </a:t>
            </a:r>
            <a:r>
              <a:rPr lang="en-GB" sz="1800" dirty="0" err="1"/>
              <a:t>gioco</a:t>
            </a:r>
            <a:r>
              <a:rPr lang="en-GB" sz="1800" dirty="0"/>
              <a:t> di cui </a:t>
            </a:r>
            <a:r>
              <a:rPr lang="en-GB" sz="1800" dirty="0" err="1"/>
              <a:t>vogliamo</a:t>
            </a:r>
            <a:r>
              <a:rPr lang="en-GB" sz="1800" dirty="0"/>
              <a:t> </a:t>
            </a:r>
            <a:r>
              <a:rPr lang="en-GB" sz="1800" dirty="0" err="1"/>
              <a:t>recuperare</a:t>
            </a:r>
            <a:r>
              <a:rPr lang="en-GB" sz="1800" dirty="0"/>
              <a:t> le </a:t>
            </a:r>
            <a:r>
              <a:rPr lang="en-GB" sz="1800" dirty="0" err="1"/>
              <a:t>informazioni</a:t>
            </a:r>
            <a:r>
              <a:rPr lang="en-GB" sz="1800" dirty="0"/>
              <a:t>.</a:t>
            </a:r>
          </a:p>
          <a:p>
            <a:pPr lvl="1"/>
            <a:r>
              <a:rPr lang="en-GB" sz="1800" dirty="0"/>
              <a:t>order, dove è possible </a:t>
            </a:r>
            <a:r>
              <a:rPr lang="en-GB" sz="1800" dirty="0" err="1"/>
              <a:t>specificare</a:t>
            </a:r>
            <a:r>
              <a:rPr lang="en-GB" sz="1800" dirty="0"/>
              <a:t> </a:t>
            </a:r>
            <a:r>
              <a:rPr lang="en-GB" sz="1800" dirty="0" err="1"/>
              <a:t>l’ordinamento</a:t>
            </a:r>
            <a:r>
              <a:rPr lang="en-GB" sz="1800" dirty="0"/>
              <a:t>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risultati</a:t>
            </a:r>
            <a:r>
              <a:rPr lang="en-GB" sz="1800" dirty="0"/>
              <a:t> (es. </a:t>
            </a:r>
            <a:r>
              <a:rPr lang="en-GB" sz="1800" dirty="0" err="1"/>
              <a:t>crescente</a:t>
            </a:r>
            <a:r>
              <a:rPr lang="en-GB" sz="1800" dirty="0"/>
              <a:t> per </a:t>
            </a:r>
            <a:r>
              <a:rPr lang="en-GB" sz="1800" dirty="0" err="1"/>
              <a:t>prezzo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content_type</a:t>
            </a:r>
            <a:r>
              <a:rPr lang="en-GB" sz="1800" dirty="0"/>
              <a:t>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di </a:t>
            </a:r>
            <a:r>
              <a:rPr lang="en-GB" sz="1800" dirty="0" err="1"/>
              <a:t>prodotto</a:t>
            </a:r>
            <a:r>
              <a:rPr lang="en-GB" sz="1800" dirty="0"/>
              <a:t> </a:t>
            </a:r>
            <a:r>
              <a:rPr lang="en-GB" sz="1800" dirty="0" err="1"/>
              <a:t>ricercato</a:t>
            </a:r>
            <a:r>
              <a:rPr lang="en-GB" sz="1800" dirty="0"/>
              <a:t> (es. </a:t>
            </a:r>
            <a:r>
              <a:rPr lang="en-GB" sz="1800" dirty="0" err="1"/>
              <a:t>gioco</a:t>
            </a:r>
            <a:r>
              <a:rPr lang="en-GB" sz="1800" dirty="0"/>
              <a:t> base, </a:t>
            </a:r>
            <a:r>
              <a:rPr lang="en-GB" sz="1800" dirty="0" err="1"/>
              <a:t>espansioni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/>
            <a:r>
              <a:rPr lang="en-GB" sz="1800" dirty="0" err="1"/>
              <a:t>region_limit</a:t>
            </a:r>
            <a:r>
              <a:rPr lang="en-GB" sz="1800" dirty="0"/>
              <a:t>, dove è possible </a:t>
            </a:r>
            <a:r>
              <a:rPr lang="en-GB" sz="1800" dirty="0" err="1"/>
              <a:t>specificare</a:t>
            </a:r>
            <a:r>
              <a:rPr lang="en-GB" sz="1800" dirty="0"/>
              <a:t> la “</a:t>
            </a:r>
            <a:r>
              <a:rPr lang="en-GB" sz="1800" dirty="0" err="1"/>
              <a:t>regionalità</a:t>
            </a:r>
            <a:r>
              <a:rPr lang="en-GB" sz="1800" dirty="0"/>
              <a:t>” </a:t>
            </a:r>
            <a:r>
              <a:rPr lang="en-GB" sz="1800" dirty="0" err="1"/>
              <a:t>dei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(es. </a:t>
            </a:r>
            <a:r>
              <a:rPr lang="en-GB" sz="1800" dirty="0" err="1"/>
              <a:t>europe</a:t>
            </a:r>
            <a:r>
              <a:rPr lang="en-GB" sz="1800" dirty="0"/>
              <a:t>, global, </a:t>
            </a:r>
            <a:r>
              <a:rPr lang="en-GB" sz="1800" dirty="0" err="1"/>
              <a:t>russia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platform, dove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specifica</a:t>
            </a:r>
            <a:r>
              <a:rPr lang="en-GB" sz="1800" dirty="0"/>
              <a:t> la </a:t>
            </a:r>
            <a:r>
              <a:rPr lang="en-GB" sz="1800" dirty="0" err="1"/>
              <a:t>piattaforma</a:t>
            </a:r>
            <a:r>
              <a:rPr lang="en-GB" sz="1800" dirty="0"/>
              <a:t> </a:t>
            </a:r>
            <a:r>
              <a:rPr lang="en-GB" sz="1800" dirty="0" err="1"/>
              <a:t>su</a:t>
            </a:r>
            <a:r>
              <a:rPr lang="en-GB" sz="1800" dirty="0"/>
              <a:t> cui </a:t>
            </a:r>
            <a:r>
              <a:rPr lang="en-GB" sz="1800" dirty="0" err="1"/>
              <a:t>desideriamo</a:t>
            </a:r>
            <a:r>
              <a:rPr lang="en-GB" sz="1800" dirty="0"/>
              <a:t> </a:t>
            </a:r>
            <a:r>
              <a:rPr lang="en-GB" sz="1800" dirty="0" err="1"/>
              <a:t>il</a:t>
            </a:r>
            <a:r>
              <a:rPr lang="en-GB" sz="1800" dirty="0"/>
              <a:t> </a:t>
            </a:r>
            <a:r>
              <a:rPr lang="en-GB" sz="1800" dirty="0" err="1"/>
              <a:t>gioco</a:t>
            </a:r>
            <a:r>
              <a:rPr lang="en-GB" sz="1800" dirty="0"/>
              <a:t> (es. pc, ps4, </a:t>
            </a:r>
            <a:r>
              <a:rPr lang="en-GB" sz="1800" dirty="0" err="1"/>
              <a:t>xbox</a:t>
            </a:r>
            <a:r>
              <a:rPr lang="en-GB" sz="1800" dirty="0"/>
              <a:t>, </a:t>
            </a:r>
            <a:r>
              <a:rPr lang="en-GB" sz="1800" dirty="0" err="1"/>
              <a:t>ecc</a:t>
            </a:r>
            <a:r>
              <a:rPr lang="en-GB" sz="1800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GB" sz="1800" dirty="0" err="1"/>
              <a:t>hide_outstock</a:t>
            </a:r>
            <a:r>
              <a:rPr lang="en-GB" sz="1800" dirty="0"/>
              <a:t>, per </a:t>
            </a:r>
            <a:r>
              <a:rPr lang="en-GB" sz="1800" dirty="0" err="1"/>
              <a:t>specificare</a:t>
            </a:r>
            <a:r>
              <a:rPr lang="en-GB" sz="1800" dirty="0"/>
              <a:t> se </a:t>
            </a:r>
            <a:r>
              <a:rPr lang="en-GB" sz="1800" dirty="0" err="1"/>
              <a:t>si</a:t>
            </a:r>
            <a:r>
              <a:rPr lang="en-GB" sz="1800" dirty="0"/>
              <a:t> </a:t>
            </a:r>
            <a:r>
              <a:rPr lang="en-GB" sz="1800" dirty="0" err="1"/>
              <a:t>desidera</a:t>
            </a:r>
            <a:r>
              <a:rPr lang="en-GB" sz="1800" dirty="0"/>
              <a:t> </a:t>
            </a:r>
            <a:r>
              <a:rPr lang="en-GB" sz="1800" dirty="0" err="1"/>
              <a:t>mostrare</a:t>
            </a:r>
            <a:r>
              <a:rPr lang="en-GB" sz="1800" dirty="0"/>
              <a:t> o </a:t>
            </a:r>
            <a:r>
              <a:rPr lang="en-GB" sz="1800" dirty="0" err="1"/>
              <a:t>meno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giochi</a:t>
            </a:r>
            <a:r>
              <a:rPr lang="en-GB" sz="1800" dirty="0"/>
              <a:t> </a:t>
            </a:r>
            <a:r>
              <a:rPr lang="en-GB" sz="1800" dirty="0" err="1"/>
              <a:t>esauriti</a:t>
            </a:r>
            <a:r>
              <a:rPr lang="en-GB" sz="1800" dirty="0"/>
              <a:t>.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GB" sz="1800" dirty="0"/>
              <a:t>https://www.g2play.net/catalogsearch/result/index/?p=1&amp;</a:t>
            </a:r>
            <a:r>
              <a:rPr lang="en-GB" sz="1800" dirty="0">
                <a:solidFill>
                  <a:srgbClr val="FF0000"/>
                </a:solidFill>
              </a:rPr>
              <a:t>q</a:t>
            </a:r>
            <a:r>
              <a:rPr lang="en-GB" sz="1800" dirty="0"/>
              <a:t>=NOMEGIOCO&amp;</a:t>
            </a:r>
            <a:r>
              <a:rPr lang="en-GB" sz="1800" dirty="0">
                <a:solidFill>
                  <a:srgbClr val="FF0000"/>
                </a:solidFill>
              </a:rPr>
              <a:t>order</a:t>
            </a:r>
            <a:r>
              <a:rPr lang="en-GB" sz="1800" dirty="0"/>
              <a:t>=min_price&amp;dir=asc&amp;  </a:t>
            </a:r>
            <a:r>
              <a:rPr lang="en-GB" sz="1800" dirty="0">
                <a:solidFill>
                  <a:srgbClr val="FF0000"/>
                </a:solidFill>
              </a:rPr>
              <a:t>c</a:t>
            </a:r>
            <a:r>
              <a:rPr lang="fr-FR" sz="1800" dirty="0">
                <a:solidFill>
                  <a:srgbClr val="FF0000"/>
                </a:solidFill>
              </a:rPr>
              <a:t>ontent_type</a:t>
            </a:r>
            <a:r>
              <a:rPr lang="fr-FR" sz="1800" dirty="0"/>
              <a:t>%5B%5D=1</a:t>
            </a:r>
            <a:r>
              <a:rPr lang="en-GB" sz="1800" dirty="0"/>
              <a:t>&amp;</a:t>
            </a:r>
            <a:r>
              <a:rPr lang="en-GB" sz="1800" dirty="0" err="1">
                <a:solidFill>
                  <a:srgbClr val="FF0000"/>
                </a:solidFill>
              </a:rPr>
              <a:t>hide_outstock</a:t>
            </a:r>
            <a:r>
              <a:rPr lang="en-GB" sz="1800" dirty="0"/>
              <a:t>=1&amp;</a:t>
            </a:r>
            <a:r>
              <a:rPr lang="en-GB" sz="1800" dirty="0">
                <a:solidFill>
                  <a:srgbClr val="FF0000"/>
                </a:solidFill>
              </a:rPr>
              <a:t>platform</a:t>
            </a:r>
            <a:r>
              <a:rPr lang="en-GB" sz="1800" dirty="0"/>
              <a:t>=2&amp;</a:t>
            </a:r>
            <a:r>
              <a:rPr lang="en-GB" sz="1800" dirty="0">
                <a:solidFill>
                  <a:srgbClr val="FF0000"/>
                </a:solidFill>
              </a:rPr>
              <a:t>region_limit</a:t>
            </a:r>
            <a:r>
              <a:rPr lang="en-GB" sz="1800" dirty="0"/>
              <a:t>=3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EC0C2BC-6241-4E5C-A32C-A1038938FF69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EC8BA42-402D-461A-89FD-2D900980E298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8B3BDB4-FA1C-4B69-A751-0377C05B84E4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79015424-B0B6-4EDD-B37D-3C25759CF058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FD6C326A-6F18-4064-8BE2-76AAA11C7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1516" y="6269426"/>
            <a:ext cx="437090" cy="43709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B3388E2B-0435-43EB-8884-C5431BD8E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10" y="6238149"/>
            <a:ext cx="610909" cy="4320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3A685D4C-876B-4FF0-976B-F95FD95B3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10" y="6238149"/>
            <a:ext cx="610909" cy="432000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409A709-8A31-42BC-A79F-A416636D4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1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32"/>
            <a:ext cx="10515600" cy="4596431"/>
          </a:xfrm>
        </p:spPr>
        <p:txBody>
          <a:bodyPr>
            <a:noAutofit/>
          </a:bodyPr>
          <a:lstStyle/>
          <a:p>
            <a:r>
              <a:rPr lang="it-IT" sz="2400" b="1" dirty="0" err="1"/>
              <a:t>Xpath</a:t>
            </a:r>
            <a:r>
              <a:rPr lang="it-IT" sz="2400" b="1" dirty="0"/>
              <a:t>:</a:t>
            </a:r>
            <a:r>
              <a:rPr lang="it-IT" sz="2200" dirty="0"/>
              <a:t> </a:t>
            </a:r>
          </a:p>
          <a:p>
            <a:pPr lvl="1"/>
            <a:r>
              <a:rPr lang="it-IT" sz="1800" dirty="0"/>
              <a:t>Visto che i risultati vengono già restituiti in ordine crescente di prezzo è sufficiente individuare la lista dei risultati e a partire dal primo risultato effettuare degli ulteriori controlli </a:t>
            </a:r>
            <a:r>
              <a:rPr lang="it-IT" sz="1800"/>
              <a:t>per assicurarsi </a:t>
            </a:r>
            <a:r>
              <a:rPr lang="it-IT" sz="1800" dirty="0"/>
              <a:t>che ci troviamo di fronte al giusto risultato. Il primo risultato che superare i controlli viene identificato come il risultato corretto.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 dove # = 1,2,3,...,lunghezza-lista-risultati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Individuato il risultato corretto i dati estratti sono </a:t>
            </a:r>
            <a:r>
              <a:rPr lang="it-IT" sz="1800" dirty="0" err="1"/>
              <a:t>l’url</a:t>
            </a:r>
            <a:r>
              <a:rPr lang="it-IT" sz="1800" dirty="0"/>
              <a:t> della pagina per acquistare il gioco ed il prezzo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 err="1"/>
              <a:t>url_pagina</a:t>
            </a:r>
            <a:r>
              <a:rPr lang="it-IT" sz="1800" dirty="0"/>
              <a:t>: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][#]/div[1]/div[3]/div[1]/h4/a/@</a:t>
            </a:r>
            <a:r>
              <a:rPr lang="it-IT" sz="1800" dirty="0" err="1"/>
              <a:t>href</a:t>
            </a:r>
            <a:r>
              <a:rPr lang="it-IT" sz="1800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800" dirty="0"/>
              <a:t>prezzo:                                                                                                                                                   </a:t>
            </a:r>
            <a:r>
              <a:rPr lang="it-IT" sz="1800"/>
              <a:t>//*[@class </a:t>
            </a:r>
            <a:r>
              <a:rPr lang="it-IT" sz="1800" dirty="0"/>
              <a:t>and @id and @</a:t>
            </a:r>
            <a:r>
              <a:rPr lang="it-IT" sz="1800" dirty="0" err="1"/>
              <a:t>itemtype</a:t>
            </a:r>
            <a:r>
              <a:rPr lang="it-IT" sz="1800" dirty="0"/>
              <a:t>][#]/div[1]/div[3]/div[2]/div[2]/div[2]/</a:t>
            </a:r>
            <a:r>
              <a:rPr lang="it-IT" sz="1800" dirty="0" err="1"/>
              <a:t>span</a:t>
            </a:r>
            <a:r>
              <a:rPr lang="it-IT" sz="1800" dirty="0"/>
              <a:t>/@</a:t>
            </a:r>
            <a:r>
              <a:rPr lang="en-GB" sz="1800" dirty="0"/>
              <a:t>data-no-tax-price</a:t>
            </a:r>
            <a:endParaRPr lang="it-IT" sz="17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4F3586B-D0A0-44E8-99F2-12C479D149E4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18A83EB-F0B4-4B1B-A747-EB67DEE87B42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57EAC727-823E-45B9-8BDB-16CE6905F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7835" y="6269426"/>
            <a:ext cx="437090" cy="43709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136E785F-9919-419E-962B-619EABA49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67" y="6239186"/>
            <a:ext cx="610909" cy="43200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E2990A6-8BD6-4793-9E1B-9558EBF44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0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45373"/>
            <a:ext cx="10515600" cy="4352449"/>
          </a:xfrm>
        </p:spPr>
        <p:txBody>
          <a:bodyPr>
            <a:noAutofit/>
          </a:bodyPr>
          <a:lstStyle/>
          <a:p>
            <a:r>
              <a:rPr lang="it-IT" sz="2400" b="1" dirty="0"/>
              <a:t>Controlli aggiuntivi:</a:t>
            </a:r>
          </a:p>
          <a:p>
            <a:pPr lvl="1"/>
            <a:r>
              <a:rPr lang="it-IT" b="1" dirty="0" err="1"/>
              <a:t>Bad</a:t>
            </a:r>
            <a:r>
              <a:rPr lang="it-IT" b="1" dirty="0"/>
              <a:t> words: </a:t>
            </a:r>
            <a:r>
              <a:rPr lang="it-IT" sz="2000" dirty="0"/>
              <a:t>Alcuni negozi non filtrano sempre correttamente i giochi e quindi risulta necessario controllare che i titoli dei giochi non contengano alcune sigle nel come DLC, RU, ASIA, </a:t>
            </a:r>
            <a:r>
              <a:rPr lang="it-IT" sz="2000" dirty="0" err="1"/>
              <a:t>ecc</a:t>
            </a:r>
            <a:endParaRPr lang="it-IT" sz="2000" dirty="0"/>
          </a:p>
          <a:p>
            <a:pPr lvl="1"/>
            <a:r>
              <a:rPr lang="it-IT" b="1" dirty="0"/>
              <a:t>Check titolo: </a:t>
            </a:r>
            <a:r>
              <a:rPr lang="it-IT" sz="2000" dirty="0"/>
              <a:t>I negozi non forniscono sempre risultati corretti, risulta necessario controllare i titoli per evitare falsi positivi.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r>
              <a:rPr lang="it-IT" b="1" dirty="0"/>
              <a:t>		</a:t>
            </a:r>
          </a:p>
          <a:p>
            <a:pPr marL="457200" lvl="1" indent="0">
              <a:buNone/>
            </a:pPr>
            <a:endParaRPr lang="it-IT" b="1" dirty="0"/>
          </a:p>
          <a:p>
            <a:pPr marL="457200" lvl="1" indent="0">
              <a:buNone/>
            </a:pPr>
            <a:endParaRPr lang="it-IT" b="1" dirty="0"/>
          </a:p>
          <a:p>
            <a:pPr marL="457200" lvl="1" indent="0" algn="ctr">
              <a:buNone/>
            </a:pPr>
            <a:r>
              <a:rPr lang="it-IT" b="1" dirty="0"/>
              <a:t>Soluzione: </a:t>
            </a:r>
            <a:r>
              <a:rPr lang="it-IT" sz="2000" dirty="0"/>
              <a:t>Check che ogni parola del titolo cercato sia contenuto come parola anche nei titoli ottenuti nei negozi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4976033B-4C37-4894-9D4D-D667C3C78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42797"/>
              </p:ext>
            </p:extLst>
          </p:nvPr>
        </p:nvGraphicFramePr>
        <p:xfrm>
          <a:off x="3080602" y="3573025"/>
          <a:ext cx="5993414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33116276"/>
                    </a:ext>
                  </a:extLst>
                </a:gridCol>
                <a:gridCol w="3284081">
                  <a:extLst>
                    <a:ext uri="{9D8B030D-6E8A-4147-A177-3AD203B41FA5}">
                      <a16:colId xmlns:a16="http://schemas.microsoft.com/office/drawing/2014/main" val="3900531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CERCATO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TITOLO OTTENUTO(no </a:t>
                      </a:r>
                      <a:r>
                        <a:rPr lang="en-GB" dirty="0" err="1"/>
                        <a:t>controlli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073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Auto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Grand Theft Vice 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22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Dark Souls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085551"/>
                  </a:ext>
                </a:extLst>
              </a:tr>
            </a:tbl>
          </a:graphicData>
        </a:graphic>
      </p:graphicFrame>
      <p:sp>
        <p:nvSpPr>
          <p:cNvPr id="29" name="Rettangolo 28">
            <a:extLst>
              <a:ext uri="{FF2B5EF4-FFF2-40B4-BE49-F238E27FC236}">
                <a16:creationId xmlns:a16="http://schemas.microsoft.com/office/drawing/2014/main" id="{ADB8342B-9FCF-43D5-8657-62B8C0216694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EE84897C-C07C-4EDD-9499-1EF71064E6F9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E9575705-B50D-4EB8-BF34-273C7CCFE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8336" y="6269426"/>
            <a:ext cx="437090" cy="43709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9FF1EF98-5912-44F1-9F10-87614634A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67" y="6239186"/>
            <a:ext cx="610909" cy="4320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72A1ACF3-79BA-4768-A80A-8F01DA64C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8" y="863855"/>
            <a:ext cx="899791" cy="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5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tecnologie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1032" name="Picture 8" descr="Risultati immagini per javascript png">
            <a:extLst>
              <a:ext uri="{FF2B5EF4-FFF2-40B4-BE49-F238E27FC236}">
                <a16:creationId xmlns:a16="http://schemas.microsoft.com/office/drawing/2014/main" id="{25870A20-3B10-4379-813A-F05D5B9B4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1" b="90875" l="9981" r="91540">
                        <a14:foregroundMark x1="49905" y1="72814" x2="49905" y2="72814"/>
                        <a14:foregroundMark x1="76996" y1="89259" x2="76996" y2="89259"/>
                        <a14:foregroundMark x1="78517" y1="90875" x2="78517" y2="90875"/>
                        <a14:foregroundMark x1="91540" y1="80703" x2="91540" y2="8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10" t="37722"/>
          <a:stretch/>
        </p:blipFill>
        <p:spPr bwMode="auto">
          <a:xfrm>
            <a:off x="5209019" y="2039586"/>
            <a:ext cx="1667568" cy="132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9121F8-AE26-4C79-8800-D3746B7E9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81" y="1741363"/>
            <a:ext cx="1915486" cy="191548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189B339-E51D-424B-9B02-043151E65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34" y="2154965"/>
            <a:ext cx="2117787" cy="114378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C4215D0-A745-4882-871D-428B619E1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28" y="4330338"/>
            <a:ext cx="2610035" cy="78505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09148B5-44AC-4667-B725-239EE9AA16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870" r="99130">
                        <a14:foregroundMark x1="11159" y1="23636" x2="11159" y2="23636"/>
                        <a14:foregroundMark x1="8986" y1="24242" x2="5507" y2="43030"/>
                        <a14:foregroundMark x1="1304" y1="50606" x2="1304" y2="50606"/>
                        <a14:foregroundMark x1="25072" y1="33636" x2="24493" y2="57576"/>
                        <a14:foregroundMark x1="24493" y1="57576" x2="24928" y2="60606"/>
                        <a14:foregroundMark x1="30870" y1="59394" x2="35942" y2="65152"/>
                        <a14:foregroundMark x1="35942" y1="65152" x2="41449" y2="65758"/>
                        <a14:foregroundMark x1="41449" y1="65758" x2="44638" y2="56061"/>
                        <a14:foregroundMark x1="44638" y1="56061" x2="44348" y2="53939"/>
                        <a14:foregroundMark x1="68696" y1="30606" x2="68696" y2="30606"/>
                        <a14:foregroundMark x1="87536" y1="24545" x2="90290" y2="24545"/>
                        <a14:foregroundMark x1="92609" y1="69697" x2="92609" y2="58182"/>
                        <a14:foregroundMark x1="92609" y1="58182" x2="93188" y2="55152"/>
                        <a14:foregroundMark x1="99130" y1="49091" x2="99130" y2="49091"/>
                        <a14:foregroundMark x1="60580" y1="31212" x2="60580" y2="31212"/>
                        <a14:foregroundMark x1="59855" y1="29697" x2="59855" y2="29697"/>
                        <a14:foregroundMark x1="52609" y1="69091" x2="52609" y2="6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183" y="4077601"/>
            <a:ext cx="2698370" cy="1290525"/>
          </a:xfrm>
          <a:prstGeom prst="rect">
            <a:avLst/>
          </a:prstGeom>
        </p:spPr>
      </p:pic>
      <p:sp>
        <p:nvSpPr>
          <p:cNvPr id="33" name="Rettangolo 32">
            <a:extLst>
              <a:ext uri="{FF2B5EF4-FFF2-40B4-BE49-F238E27FC236}">
                <a16:creationId xmlns:a16="http://schemas.microsoft.com/office/drawing/2014/main" id="{71B5FE03-F55E-4051-A162-02A487A9C87D}"/>
              </a:ext>
            </a:extLst>
          </p:cNvPr>
          <p:cNvSpPr/>
          <p:nvPr/>
        </p:nvSpPr>
        <p:spPr>
          <a:xfrm>
            <a:off x="1432103" y="640948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74550A3C-3881-46D0-9F47-CBD381337C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761" y="6269426"/>
            <a:ext cx="437090" cy="43709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5FD64974-2FD8-43AA-86A1-B727F9A1DB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9" y="943876"/>
            <a:ext cx="830513" cy="6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latin typeface="ArcadeClassic" panose="00000400000000000000" pitchFamily="2" charset="0"/>
              </a:rPr>
              <a:t>CLICK HERE TO </a:t>
            </a:r>
            <a:r>
              <a:rPr lang="it-IT" dirty="0" err="1">
                <a:latin typeface="ArcadeClassic" panose="00000400000000000000" pitchFamily="2" charset="0"/>
              </a:rPr>
              <a:t>CONTINue</a:t>
            </a: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DEMO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hlinkClick r:id="rId4"/>
            <a:extLst>
              <a:ext uri="{FF2B5EF4-FFF2-40B4-BE49-F238E27FC236}">
                <a16:creationId xmlns:a16="http://schemas.microsoft.com/office/drawing/2014/main" id="{C8F5EA40-2BF1-4F32-B8C2-89F237C228C2}"/>
              </a:ext>
            </a:extLst>
          </p:cNvPr>
          <p:cNvSpPr txBox="1"/>
          <p:nvPr/>
        </p:nvSpPr>
        <p:spPr>
          <a:xfrm>
            <a:off x="3835153" y="3116062"/>
            <a:ext cx="4447496" cy="100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AA7C8639-97C7-49FB-900D-11825A66E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73" y="6275696"/>
            <a:ext cx="390113" cy="391886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9E2828D-53ED-432B-88A2-5EBAA55E7855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048C720-E0D7-4001-B725-6FF6858FC881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5B33C746-9310-4D4D-A9BC-362E42ACC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2F995050-5C13-49C9-AE08-7B3D0BDBFA62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119CDB5-5B7C-460F-A008-DCF45FECB3A5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9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75C9AC9E-70AB-49A4-8043-ED6DFCB1BB7B}"/>
              </a:ext>
            </a:extLst>
          </p:cNvPr>
          <p:cNvSpPr/>
          <p:nvPr/>
        </p:nvSpPr>
        <p:spPr>
          <a:xfrm>
            <a:off x="410294" y="565088"/>
            <a:ext cx="11434618" cy="5727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85415" y="-2027959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4000" y="4079539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DePixel" panose="02000507070000020004" pitchFamily="50" charset="0"/>
              </a:rPr>
              <a:t>Insert coins to continue</a:t>
            </a:r>
            <a:endParaRPr lang="it-IT" dirty="0">
              <a:solidFill>
                <a:schemeClr val="bg1"/>
              </a:solidFill>
              <a:latin typeface="DePixel" panose="02000507070000020004" pitchFamily="50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179EAFE-6FCE-418E-8FA6-C5B48F089AC8}"/>
              </a:ext>
            </a:extLst>
          </p:cNvPr>
          <p:cNvSpPr txBox="1"/>
          <p:nvPr/>
        </p:nvSpPr>
        <p:spPr>
          <a:xfrm>
            <a:off x="2362200" y="2262317"/>
            <a:ext cx="7324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  <a:latin typeface="ArcadeClassic" panose="00000400000000000000" pitchFamily="2" charset="0"/>
              </a:rPr>
              <a:t>Game over</a:t>
            </a:r>
            <a:endParaRPr lang="it-IT" sz="8800" dirty="0">
              <a:solidFill>
                <a:schemeClr val="bg1"/>
              </a:solidFill>
              <a:latin typeface="ArcadeClassic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8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Trovare le informazioni riguardanti un certo gioco.</a:t>
            </a:r>
          </a:p>
          <a:p>
            <a:r>
              <a:rPr lang="it-IT" sz="2000" b="1" dirty="0" err="1"/>
              <a:t>Trova_Informazioni</a:t>
            </a:r>
            <a:r>
              <a:rPr lang="it-IT" sz="2000" dirty="0"/>
              <a:t> (Nome, Descrizione, Genere, Sviluppatore, Publisher, Immagini, Logo, </a:t>
            </a:r>
            <a:r>
              <a:rPr lang="it-IT" sz="2000" dirty="0" err="1"/>
              <a:t>DataRilascio</a:t>
            </a:r>
            <a:r>
              <a:rPr lang="it-IT" sz="2000" dirty="0"/>
              <a:t>, Apprezzamento, Voto, </a:t>
            </a:r>
            <a:r>
              <a:rPr lang="it-IT" sz="2000" dirty="0" err="1"/>
              <a:t>PeakUtenti</a:t>
            </a:r>
            <a:r>
              <a:rPr lang="it-IT" sz="2000" dirty="0"/>
              <a:t>, </a:t>
            </a:r>
            <a:r>
              <a:rPr lang="it-IT" sz="2000" dirty="0" err="1"/>
              <a:t>AvgUtenti</a:t>
            </a:r>
            <a:r>
              <a:rPr lang="it-IT" sz="2000" dirty="0"/>
              <a:t>, Followers, Spettatori, Video) :- </a:t>
            </a:r>
          </a:p>
          <a:p>
            <a:pPr marL="457200" lvl="1" indent="0">
              <a:buNone/>
            </a:pPr>
            <a:r>
              <a:rPr lang="it-IT" sz="1800" b="1" dirty="0"/>
              <a:t>GIOCO </a:t>
            </a:r>
            <a:r>
              <a:rPr lang="it-IT" sz="1800" dirty="0"/>
              <a:t>(Nome, Descrizione, Genere, Sviluppatore, Publisher, Immagini, Logo, </a:t>
            </a:r>
            <a:r>
              <a:rPr lang="it-IT" sz="1800" dirty="0" err="1"/>
              <a:t>DataRilascio</a:t>
            </a:r>
            <a:r>
              <a:rPr lang="it-IT" sz="1800" dirty="0"/>
              <a:t>, Apprezzamento, Voto, </a:t>
            </a:r>
            <a:r>
              <a:rPr lang="it-IT" sz="1800" dirty="0" err="1"/>
              <a:t>PeakUtenti</a:t>
            </a:r>
            <a:r>
              <a:rPr lang="it-IT" sz="1800" dirty="0"/>
              <a:t>, </a:t>
            </a:r>
            <a:r>
              <a:rPr lang="it-IT" sz="1800" dirty="0" err="1"/>
              <a:t>AvgUtenti</a:t>
            </a:r>
            <a:r>
              <a:rPr lang="it-IT" sz="1800" dirty="0"/>
              <a:t>, Followers, Spettatori, Video).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Gioco.Nome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Nome, </a:t>
            </a:r>
            <a:r>
              <a:rPr lang="it-IT" sz="1800" dirty="0" err="1">
                <a:latin typeface="+mj-lt"/>
              </a:rPr>
              <a:t>Gioco.Descrizione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Descrizione, </a:t>
            </a:r>
            <a:r>
              <a:rPr lang="it-IT" sz="1800" dirty="0" err="1">
                <a:latin typeface="+mj-lt"/>
              </a:rPr>
              <a:t>Gioco.Genere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Genere, </a:t>
            </a:r>
            <a:r>
              <a:rPr lang="it-IT" sz="1800" dirty="0" err="1">
                <a:latin typeface="+mj-lt"/>
              </a:rPr>
              <a:t>Gioco.Sviluppatore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Sviluppatore, </a:t>
            </a:r>
            <a:r>
              <a:rPr lang="it-IT" sz="1800" dirty="0" err="1">
                <a:latin typeface="+mj-lt"/>
              </a:rPr>
              <a:t>Gioco.Publisher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Publisher, </a:t>
            </a:r>
            <a:r>
              <a:rPr lang="it-IT" sz="1800" dirty="0" err="1">
                <a:latin typeface="+mj-lt"/>
              </a:rPr>
              <a:t>Gioco.Immagini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Immagini, </a:t>
            </a:r>
            <a:r>
              <a:rPr lang="it-IT" sz="1800" dirty="0" err="1">
                <a:latin typeface="+mj-lt"/>
              </a:rPr>
              <a:t>Gioco.Logo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Logo, </a:t>
            </a:r>
            <a:r>
              <a:rPr lang="it-IT" sz="1800" dirty="0" err="1">
                <a:latin typeface="+mj-lt"/>
              </a:rPr>
              <a:t>Gioco.DataRilascio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DataRilascio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Gioco.Apprezzamento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Apprezzamento, </a:t>
            </a:r>
            <a:r>
              <a:rPr lang="it-IT" sz="1800" dirty="0" err="1">
                <a:latin typeface="+mj-lt"/>
              </a:rPr>
              <a:t>Gioco.Voto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Voto, </a:t>
            </a:r>
            <a:r>
              <a:rPr lang="it-IT" sz="1800" dirty="0" err="1">
                <a:latin typeface="+mj-lt"/>
              </a:rPr>
              <a:t>Gioco.PeakUtenti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PeakUtenti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Gioco.AvgUtenti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AvgUtenti</a:t>
            </a:r>
            <a:r>
              <a:rPr lang="it-IT" sz="1800" dirty="0">
                <a:latin typeface="+mj-lt"/>
              </a:rPr>
              <a:t>, </a:t>
            </a:r>
            <a:r>
              <a:rPr lang="it-IT" sz="1800" dirty="0" err="1">
                <a:latin typeface="+mj-lt"/>
              </a:rPr>
              <a:t>Gioco.Followers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Followers, </a:t>
            </a:r>
            <a:r>
              <a:rPr lang="it-IT" sz="1800" dirty="0" err="1">
                <a:latin typeface="+mj-lt"/>
              </a:rPr>
              <a:t>Gioco.Spettatori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Spettatori, </a:t>
            </a:r>
            <a:r>
              <a:rPr lang="it-IT" sz="1800" dirty="0" err="1">
                <a:latin typeface="+mj-lt"/>
              </a:rPr>
              <a:t>Gioco.Video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as</a:t>
            </a:r>
            <a:r>
              <a:rPr lang="it-IT" sz="1800" dirty="0">
                <a:latin typeface="+mj-lt"/>
              </a:rPr>
              <a:t> Video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</a:t>
            </a:r>
            <a:r>
              <a:rPr lang="it-IT" sz="1800" dirty="0" err="1">
                <a:latin typeface="+mj-lt"/>
              </a:rPr>
              <a:t>Gioco.Nome</a:t>
            </a:r>
            <a:r>
              <a:rPr lang="it-IT" sz="1800" dirty="0">
                <a:latin typeface="+mj-lt"/>
              </a:rPr>
              <a:t> == ‘’Rocket League’’;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45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0314" y="-2056188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310538" y="2986974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1836989" y="3039596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732639" y="4890585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6AD815-E10D-40E8-BACB-F226F425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1357"/>
          </a:xfrm>
        </p:spPr>
        <p:txBody>
          <a:bodyPr>
            <a:normAutofit/>
          </a:bodyPr>
          <a:lstStyle/>
          <a:p>
            <a:r>
              <a:rPr lang="en-GB" dirty="0">
                <a:latin typeface="ArcadeClassic" panose="00000400000000000000" pitchFamily="2" charset="0"/>
              </a:rPr>
              <a:t>&lt;Nome </a:t>
            </a:r>
            <a:r>
              <a:rPr lang="en-GB" dirty="0" err="1">
                <a:latin typeface="ArcadeClassic" panose="00000400000000000000" pitchFamily="2" charset="0"/>
              </a:rPr>
              <a:t>progetto</a:t>
            </a:r>
            <a:r>
              <a:rPr lang="en-GB" dirty="0">
                <a:latin typeface="ArcadeClassic" panose="00000400000000000000" pitchFamily="2" charset="0"/>
              </a:rPr>
              <a:t>&gt;</a:t>
            </a: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2705" y="3632224"/>
            <a:ext cx="4426591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b="1" dirty="0" err="1">
                <a:latin typeface="+mj-lt"/>
              </a:rPr>
              <a:t>Integrazione</a:t>
            </a:r>
            <a:r>
              <a:rPr lang="en-GB" sz="2200" b="1" dirty="0">
                <a:latin typeface="+mj-lt"/>
              </a:rPr>
              <a:t> </a:t>
            </a:r>
            <a:r>
              <a:rPr lang="en-GB" sz="2200" b="1" dirty="0" err="1">
                <a:latin typeface="+mj-lt"/>
              </a:rPr>
              <a:t>Dati</a:t>
            </a:r>
            <a:r>
              <a:rPr lang="en-GB" sz="2200" b="1" dirty="0">
                <a:latin typeface="+mj-lt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Daniele </a:t>
            </a:r>
            <a:r>
              <a:rPr lang="en-GB" sz="2000" dirty="0" err="1">
                <a:latin typeface="+mj-lt"/>
              </a:rPr>
              <a:t>Lupo</a:t>
            </a:r>
            <a:r>
              <a:rPr lang="en-GB" sz="2000" dirty="0">
                <a:latin typeface="+mj-lt"/>
              </a:rPr>
              <a:t>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Domenico Liguori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Simone Petrosino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29713" y="918180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EB93F41-6270-4A44-93F0-6CD331C4E7E3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0544" y="2093721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DePixel" panose="02000507070000020004" pitchFamily="50" charset="0"/>
              </a:rPr>
              <a:t>&lt;</a:t>
            </a:r>
            <a:r>
              <a:rPr lang="en-GB" dirty="0" err="1">
                <a:latin typeface="DePixel" panose="02000507070000020004" pitchFamily="50" charset="0"/>
              </a:rPr>
              <a:t>Eventuale</a:t>
            </a:r>
            <a:r>
              <a:rPr lang="en-GB" dirty="0">
                <a:latin typeface="DePixel" panose="02000507070000020004" pitchFamily="50" charset="0"/>
              </a:rPr>
              <a:t> </a:t>
            </a:r>
            <a:r>
              <a:rPr lang="en-GB" dirty="0" err="1">
                <a:latin typeface="DePixel" panose="02000507070000020004" pitchFamily="50" charset="0"/>
              </a:rPr>
              <a:t>sottotitolo</a:t>
            </a:r>
            <a:r>
              <a:rPr lang="en-GB" dirty="0">
                <a:latin typeface="DePixel" panose="02000507070000020004" pitchFamily="50" charset="0"/>
              </a:rPr>
              <a:t>&gt;</a:t>
            </a:r>
            <a:endParaRPr lang="it-IT" dirty="0">
              <a:latin typeface="DePixel" panose="0200050707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25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" name="Segnaposto contenuto 23">
            <a:extLst>
              <a:ext uri="{FF2B5EF4-FFF2-40B4-BE49-F238E27FC236}">
                <a16:creationId xmlns:a16="http://schemas.microsoft.com/office/drawing/2014/main" id="{E6D1C882-ADA3-44C4-899E-3CC75603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39" y="3794366"/>
            <a:ext cx="1371686" cy="914457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CF52F48-1EEB-4EC0-B67F-A7A4D22BE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51" y="4025899"/>
            <a:ext cx="631449" cy="46306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D919DCC-3C27-423F-BCCA-0B447FABB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40" y="4407964"/>
            <a:ext cx="1015380" cy="74461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94A8AA1-7132-460E-A156-790AE8E6B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45" y="2778750"/>
            <a:ext cx="2251364" cy="130078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A46CCA2-A718-49AD-AF33-454F4A312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222" y1="87576" x2="52222" y2="87576"/>
                        <a14:foregroundMark x1="52222" y1="87121" x2="52222" y2="87121"/>
                        <a14:foregroundMark x1="52333" y1="87273" x2="52333" y2="87273"/>
                        <a14:foregroundMark x1="52333" y1="87273" x2="52333" y2="87273"/>
                        <a14:foregroundMark x1="52333" y1="87273" x2="52333" y2="87273"/>
                        <a14:foregroundMark x1="52000" y1="86667" x2="52000" y2="87727"/>
                        <a14:backgroundMark x1="53111" y1="15000" x2="53111" y2="15000"/>
                        <a14:backgroundMark x1="58556" y1="21515" x2="58556" y2="21515"/>
                        <a14:backgroundMark x1="58000" y1="21970" x2="58000" y2="21970"/>
                        <a14:backgroundMark x1="41889" y1="23788" x2="41889" y2="23788"/>
                        <a14:backgroundMark x1="77111" y1="46212" x2="77111" y2="46212"/>
                        <a14:backgroundMark x1="71444" y1="53333" x2="71444" y2="53333"/>
                        <a14:backgroundMark x1="66000" y1="60455" x2="66000" y2="60455"/>
                        <a14:backgroundMark x1="57222" y1="60606" x2="57222" y2="60606"/>
                        <a14:backgroundMark x1="46889" y1="60909" x2="46889" y2="60909"/>
                        <a14:backgroundMark x1="52000" y1="88485" x2="52000" y2="8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79" y="6217972"/>
            <a:ext cx="697248" cy="51131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1D006E4-B2A0-4EED-91FE-D4E53063C5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95" y="2025820"/>
            <a:ext cx="1819564" cy="102350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683C0D3-7C6D-424E-8EC4-DA11028DC0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70" y="4668631"/>
            <a:ext cx="834102" cy="6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1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Mostra all’utente i 3 giochi più popolari in quel momento.</a:t>
            </a:r>
          </a:p>
          <a:p>
            <a:r>
              <a:rPr lang="en-GB" sz="2000" b="1" dirty="0"/>
              <a:t>Top3ByPopularity </a:t>
            </a:r>
            <a:r>
              <a:rPr lang="en-GB" sz="2000" dirty="0"/>
              <a:t>(Nome) :-</a:t>
            </a:r>
          </a:p>
          <a:p>
            <a:pPr marL="457200" lvl="1" indent="0">
              <a:buNone/>
            </a:pPr>
            <a:r>
              <a:rPr lang="en-GB" sz="1800" dirty="0"/>
              <a:t> </a:t>
            </a:r>
            <a:r>
              <a:rPr lang="en-GB" sz="1800" b="1" dirty="0"/>
              <a:t>GIOCO </a:t>
            </a:r>
            <a:r>
              <a:rPr lang="en-GB" sz="1800" dirty="0"/>
              <a:t>(Nome, _, _, _, _, _, _, _, _, _, _, _, _, _, </a:t>
            </a:r>
            <a:r>
              <a:rPr lang="en-GB" sz="1800" dirty="0" err="1"/>
              <a:t>Spettatori</a:t>
            </a:r>
            <a:r>
              <a:rPr lang="en-GB" sz="1800" dirty="0"/>
              <a:t>, _);</a:t>
            </a:r>
          </a:p>
          <a:p>
            <a:r>
              <a:rPr lang="it-IT" sz="2200" dirty="0"/>
              <a:t>SQL </a:t>
            </a:r>
            <a:r>
              <a:rPr lang="it-IT" sz="2200" dirty="0" err="1"/>
              <a:t>version</a:t>
            </a:r>
            <a:r>
              <a:rPr lang="it-IT" sz="2200" dirty="0"/>
              <a:t>: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SELECT</a:t>
            </a:r>
            <a:r>
              <a:rPr lang="it-IT" sz="1800" dirty="0">
                <a:latin typeface="+mj-lt"/>
              </a:rPr>
              <a:t> Nome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FROM</a:t>
            </a:r>
            <a:r>
              <a:rPr lang="it-IT" sz="1800" dirty="0">
                <a:latin typeface="+mj-lt"/>
              </a:rPr>
              <a:t> Gioco</a:t>
            </a:r>
          </a:p>
          <a:p>
            <a:pPr marL="457200" lvl="1" indent="0">
              <a:buNone/>
            </a:pPr>
            <a:r>
              <a:rPr lang="it-IT" sz="1800" b="1" dirty="0">
                <a:latin typeface="+mj-lt"/>
              </a:rPr>
              <a:t>WHERE</a:t>
            </a:r>
            <a:r>
              <a:rPr lang="it-IT" sz="1800" dirty="0">
                <a:latin typeface="+mj-lt"/>
              </a:rPr>
              <a:t> Nome=‘’</a:t>
            </a:r>
            <a:r>
              <a:rPr lang="it-IT" sz="1800" dirty="0" err="1">
                <a:latin typeface="+mj-lt"/>
              </a:rPr>
              <a:t>TwitchTop</a:t>
            </a:r>
            <a:r>
              <a:rPr lang="it-IT" sz="1800" dirty="0">
                <a:latin typeface="+mj-lt"/>
              </a:rPr>
              <a:t>’’</a:t>
            </a:r>
            <a:endParaRPr lang="en-GB" sz="1800" dirty="0">
              <a:latin typeface="+mj-lt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query</a:t>
            </a:r>
            <a:r>
              <a:rPr lang="en-GB" sz="3200" dirty="0">
                <a:latin typeface="ArcadeClassic" panose="00000400000000000000" pitchFamily="2" charset="0"/>
              </a:rPr>
              <a:t>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51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200" dirty="0"/>
          </a:p>
          <a:p>
            <a:r>
              <a:rPr lang="en-GB" sz="3200" dirty="0"/>
              <a:t>Due </a:t>
            </a:r>
            <a:r>
              <a:rPr lang="en-GB" sz="3200" dirty="0" err="1"/>
              <a:t>macrogruppi</a:t>
            </a:r>
            <a:r>
              <a:rPr lang="en-GB" sz="3200" dirty="0"/>
              <a:t> di </a:t>
            </a:r>
            <a:r>
              <a:rPr lang="en-GB" sz="3200" dirty="0" err="1"/>
              <a:t>fonti</a:t>
            </a:r>
            <a:endParaRPr lang="en-GB" sz="3200" dirty="0"/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primarie</a:t>
            </a:r>
            <a:r>
              <a:rPr lang="en-GB" b="1" dirty="0"/>
              <a:t>: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err="1"/>
              <a:t>funzionamento</a:t>
            </a:r>
            <a:r>
              <a:rPr lang="en-GB" sz="2600"/>
              <a:t> base </a:t>
            </a:r>
            <a:r>
              <a:rPr lang="en-GB" sz="2600" dirty="0"/>
              <a:t>del </a:t>
            </a:r>
            <a:r>
              <a:rPr lang="en-GB" sz="2600" dirty="0" err="1"/>
              <a:t>sito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secondarie</a:t>
            </a:r>
            <a:r>
              <a:rPr lang="en-GB" sz="2800" b="1" dirty="0"/>
              <a:t>:</a:t>
            </a:r>
            <a:r>
              <a:rPr lang="en-GB" sz="2800" dirty="0"/>
              <a:t>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arricchire</a:t>
            </a:r>
            <a:r>
              <a:rPr lang="en-GB" sz="2600" dirty="0"/>
              <a:t> le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delle</a:t>
            </a:r>
            <a:r>
              <a:rPr lang="en-GB" sz="2600" dirty="0"/>
              <a:t> </a:t>
            </a:r>
            <a:r>
              <a:rPr lang="en-GB" sz="2600" dirty="0" err="1"/>
              <a:t>fonti</a:t>
            </a:r>
            <a:r>
              <a:rPr lang="en-GB" sz="2600" dirty="0"/>
              <a:t> </a:t>
            </a:r>
            <a:r>
              <a:rPr lang="en-GB" sz="2600" dirty="0" err="1"/>
              <a:t>primarie</a:t>
            </a:r>
            <a:r>
              <a:rPr lang="en-GB" sz="2600" dirty="0"/>
              <a:t>.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61569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2" y="6255659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B9541EF-76B7-4C98-99BA-694E9A54A72A}"/>
              </a:ext>
            </a:extLst>
          </p:cNvPr>
          <p:cNvSpPr/>
          <p:nvPr/>
        </p:nvSpPr>
        <p:spPr>
          <a:xfrm>
            <a:off x="3180746" y="6427352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16E522A-5E60-45B6-B2CA-5E3E20430E18}"/>
              </a:ext>
            </a:extLst>
          </p:cNvPr>
          <p:cNvSpPr/>
          <p:nvPr/>
        </p:nvSpPr>
        <p:spPr>
          <a:xfrm>
            <a:off x="3979744" y="6340633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7879772-0EB9-4E64-AB8C-EE665DECBAD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0865146-6205-4A45-BD19-0589694EEB86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62D510E-98E1-4EF8-88CA-83921312CF8B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5C1F925-0762-4B9E-B814-98DC47781487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516132D-5E68-4C2E-9624-986A2897A935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8959293-408B-4967-844F-8B987E315100}"/>
              </a:ext>
            </a:extLst>
          </p:cNvPr>
          <p:cNvSpPr/>
          <p:nvPr/>
        </p:nvSpPr>
        <p:spPr>
          <a:xfrm>
            <a:off x="4033251" y="638827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1D3FA34-2054-4D42-9818-7E66AD80F5A2}"/>
              </a:ext>
            </a:extLst>
          </p:cNvPr>
          <p:cNvSpPr/>
          <p:nvPr/>
        </p:nvSpPr>
        <p:spPr>
          <a:xfrm>
            <a:off x="3925213" y="6391729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DFF4F8F-77CB-4A53-AD6B-088EA891E439}"/>
              </a:ext>
            </a:extLst>
          </p:cNvPr>
          <p:cNvSpPr/>
          <p:nvPr/>
        </p:nvSpPr>
        <p:spPr>
          <a:xfrm>
            <a:off x="3951967" y="636343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A8CBFE-3CDA-450B-9F48-EFE53A8D2234}"/>
              </a:ext>
            </a:extLst>
          </p:cNvPr>
          <p:cNvSpPr/>
          <p:nvPr/>
        </p:nvSpPr>
        <p:spPr>
          <a:xfrm>
            <a:off x="4005986" y="6419017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C9E6F0E-3ECA-4604-834C-B3C46A090B9E}"/>
              </a:ext>
            </a:extLst>
          </p:cNvPr>
          <p:cNvSpPr/>
          <p:nvPr/>
        </p:nvSpPr>
        <p:spPr>
          <a:xfrm>
            <a:off x="4006568" y="636170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8294286-3AFD-499E-99E7-89AC1C8A6D15}"/>
              </a:ext>
            </a:extLst>
          </p:cNvPr>
          <p:cNvSpPr/>
          <p:nvPr/>
        </p:nvSpPr>
        <p:spPr>
          <a:xfrm>
            <a:off x="3949153" y="642074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69EBE0-AA77-49D0-AB08-771CCF9C1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81" b="92593" l="10000" r="90000">
                        <a14:foregroundMark x1="43333" y1="8418" x2="50714" y2="8081"/>
                        <a14:foregroundMark x1="50714" y1="8081" x2="55357" y2="8586"/>
                        <a14:foregroundMark x1="40119" y1="90741" x2="43214" y2="91751"/>
                        <a14:foregroundMark x1="58571" y1="92593" x2="59762" y2="92593"/>
                        <a14:foregroundMark x1="45595" y1="41246" x2="33214" y2="62121"/>
                        <a14:foregroundMark x1="33214" y1="62121" x2="27976" y2="67003"/>
                        <a14:foregroundMark x1="27976" y1="67003" x2="34167" y2="71717"/>
                        <a14:foregroundMark x1="34167" y1="71717" x2="53333" y2="75084"/>
                        <a14:foregroundMark x1="53333" y1="75084" x2="60238" y2="70707"/>
                        <a14:foregroundMark x1="60238" y1="70707" x2="67143" y2="70370"/>
                        <a14:foregroundMark x1="67143" y1="70370" x2="66667" y2="59933"/>
                        <a14:foregroundMark x1="66667" y1="59933" x2="56190" y2="34343"/>
                        <a14:foregroundMark x1="56190" y1="34343" x2="55833" y2="34007"/>
                        <a14:foregroundMark x1="50238" y1="44949" x2="49524" y2="44444"/>
                        <a14:foregroundMark x1="43690" y1="41077" x2="43690" y2="41077"/>
                        <a14:foregroundMark x1="41786" y1="41751" x2="41786" y2="41751"/>
                        <a14:foregroundMark x1="41429" y1="44781" x2="39881" y2="47138"/>
                        <a14:foregroundMark x1="37857" y1="42424" x2="37857" y2="42424"/>
                        <a14:foregroundMark x1="57976" y1="46465" x2="57976" y2="46465"/>
                        <a14:foregroundMark x1="70119" y1="64478" x2="74405" y2="70539"/>
                        <a14:foregroundMark x1="74405" y1="70539" x2="74524" y2="70539"/>
                        <a14:foregroundMark x1="50476" y1="66667" x2="44405" y2="64646"/>
                        <a14:foregroundMark x1="32857" y1="67172" x2="30833" y2="67172"/>
                        <a14:foregroundMark x1="24286" y1="74747" x2="26786" y2="71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696" y="5263550"/>
            <a:ext cx="658431" cy="46560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CA65AF7-097B-47DB-A98F-64616AC04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43" y="5114710"/>
            <a:ext cx="994937" cy="9994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24ED6C8-9649-4284-ABEC-CAA8AF7D07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4" y="4329241"/>
            <a:ext cx="830511" cy="83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65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primarie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Metacritic: </a:t>
            </a:r>
            <a:r>
              <a:rPr lang="en-GB" sz="2600" err="1"/>
              <a:t>informazioni</a:t>
            </a:r>
            <a:r>
              <a:rPr lang="en-GB" sz="2600"/>
              <a:t> basi</a:t>
            </a:r>
            <a:r>
              <a:rPr lang="en-GB" sz="2600" dirty="0"/>
              <a:t>, </a:t>
            </a:r>
            <a:r>
              <a:rPr lang="en-GB" sz="2600" dirty="0" err="1"/>
              <a:t>valutazione</a:t>
            </a:r>
            <a:r>
              <a:rPr lang="en-GB" sz="2600" dirty="0"/>
              <a:t>, screenshot.</a:t>
            </a:r>
          </a:p>
          <a:p>
            <a:pPr lvl="1"/>
            <a:r>
              <a:rPr lang="en-GB" sz="2800" b="1" dirty="0" err="1"/>
              <a:t>Gamesystemrequirements</a:t>
            </a:r>
            <a:r>
              <a:rPr lang="en-GB" sz="2800" b="1" dirty="0"/>
              <a:t>: </a:t>
            </a:r>
            <a:r>
              <a:rPr lang="en-GB" sz="2600" dirty="0" err="1"/>
              <a:t>specifiche</a:t>
            </a:r>
            <a:r>
              <a:rPr lang="en-GB" sz="2600" dirty="0"/>
              <a:t> di </a:t>
            </a:r>
            <a:r>
              <a:rPr lang="en-GB" sz="2600" dirty="0" err="1"/>
              <a:t>sistema</a:t>
            </a:r>
            <a:r>
              <a:rPr lang="en-GB" sz="2600" dirty="0"/>
              <a:t> e </a:t>
            </a:r>
            <a:r>
              <a:rPr lang="en-GB" sz="2600" dirty="0" err="1"/>
              <a:t>dettagli</a:t>
            </a:r>
            <a:r>
              <a:rPr lang="en-GB" sz="2600" dirty="0"/>
              <a:t> </a:t>
            </a:r>
            <a:r>
              <a:rPr lang="en-GB" sz="2600" dirty="0" err="1"/>
              <a:t>tecnici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Steam: </a:t>
            </a:r>
            <a:r>
              <a:rPr lang="en-GB" sz="2800" dirty="0" err="1"/>
              <a:t>dettagli</a:t>
            </a:r>
            <a:r>
              <a:rPr lang="en-GB" sz="2800" dirty="0"/>
              <a:t> </a:t>
            </a:r>
            <a:r>
              <a:rPr lang="en-GB" sz="2800" dirty="0" err="1"/>
              <a:t>sul</a:t>
            </a:r>
            <a:r>
              <a:rPr lang="en-GB" sz="2800" dirty="0"/>
              <a:t> </a:t>
            </a:r>
            <a:r>
              <a:rPr lang="en-GB" sz="2800" dirty="0" err="1"/>
              <a:t>gioco</a:t>
            </a:r>
            <a:r>
              <a:rPr lang="en-GB" sz="2800" dirty="0"/>
              <a:t>, community, etc.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67" y="6263283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BBEE4D93-F1FA-4787-B2E1-6B880ED8ADE9}"/>
              </a:ext>
            </a:extLst>
          </p:cNvPr>
          <p:cNvSpPr/>
          <p:nvPr/>
        </p:nvSpPr>
        <p:spPr>
          <a:xfrm>
            <a:off x="4045775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A455D98-2008-4F7A-97F3-9771ACF1CA2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5F7DB3C-7949-43C6-92F9-5F26C0497A68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0357547-7570-4241-B6AC-61D314A03E2C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5CF8355-4FF7-4A6A-B6B7-9FC8D45BF0EA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76C8CAA-415A-4307-9B00-1896022D0AA6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42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secondarie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Kinguin-g2play-cdkeys: </a:t>
            </a:r>
            <a:r>
              <a:rPr lang="en-GB" sz="2600" dirty="0" err="1"/>
              <a:t>prezzi</a:t>
            </a:r>
            <a:endParaRPr lang="en-GB" sz="2600" dirty="0"/>
          </a:p>
          <a:p>
            <a:pPr lvl="1"/>
            <a:r>
              <a:rPr lang="en-GB" sz="2800" b="1" dirty="0"/>
              <a:t>YouTube: </a:t>
            </a:r>
            <a:r>
              <a:rPr lang="en-GB" sz="2600" dirty="0"/>
              <a:t>video di trailer e gameplay.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37232AF3-9F42-40B1-9210-5A0C7CEB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07" y="1651028"/>
            <a:ext cx="1747573" cy="131068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6F82B4B1-F202-4FEA-83CD-06DCCDC20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87" y="3589546"/>
            <a:ext cx="1392953" cy="139295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DE5CB41B-145B-4ACA-B155-EC80CE7D2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81" y="3805487"/>
            <a:ext cx="1080555" cy="108055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EA0243-1617-41A4-87A2-08A027411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3379633"/>
            <a:ext cx="1905000" cy="1932262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7DBD68-AC82-44D0-83DB-31C9077F1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42" y="4170732"/>
            <a:ext cx="1735514" cy="49896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3DA9AA-7975-49FA-A6EA-987EC4B94F8A}"/>
              </a:ext>
            </a:extLst>
          </p:cNvPr>
          <p:cNvSpPr txBox="1"/>
          <p:nvPr/>
        </p:nvSpPr>
        <p:spPr>
          <a:xfrm>
            <a:off x="4951758" y="5044433"/>
            <a:ext cx="253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prezzi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giochi</a:t>
            </a:r>
            <a:endParaRPr lang="it-IT" dirty="0"/>
          </a:p>
        </p:txBody>
      </p:sp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B0CDF062-CE55-4D60-83C7-D7A61AE43D50}"/>
              </a:ext>
            </a:extLst>
          </p:cNvPr>
          <p:cNvSpPr/>
          <p:nvPr/>
        </p:nvSpPr>
        <p:spPr>
          <a:xfrm rot="16200000">
            <a:off x="5996864" y="1822397"/>
            <a:ext cx="364362" cy="6115238"/>
          </a:xfrm>
          <a:prstGeom prst="leftBrace">
            <a:avLst>
              <a:gd name="adj1" fmla="val 1009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73703660-6B25-4BE3-A9D4-538AFB5F0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467" y="1839673"/>
            <a:ext cx="944491" cy="944491"/>
          </a:xfrm>
          <a:prstGeom prst="rect">
            <a:avLst/>
          </a:prstGeom>
        </p:spPr>
      </p:pic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9E8F7D23-ABCF-4EFD-A5E9-FC668F63B419}"/>
              </a:ext>
            </a:extLst>
          </p:cNvPr>
          <p:cNvSpPr/>
          <p:nvPr/>
        </p:nvSpPr>
        <p:spPr>
          <a:xfrm rot="16200000">
            <a:off x="9823105" y="1741031"/>
            <a:ext cx="364362" cy="203185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2827010-B768-4A08-B9F3-3E2CFAB91211}"/>
              </a:ext>
            </a:extLst>
          </p:cNvPr>
          <p:cNvSpPr txBox="1"/>
          <p:nvPr/>
        </p:nvSpPr>
        <p:spPr>
          <a:xfrm>
            <a:off x="8983108" y="2965687"/>
            <a:ext cx="203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</a:t>
            </a:r>
            <a:r>
              <a:rPr lang="en-GB" dirty="0" err="1"/>
              <a:t>multimediali</a:t>
            </a:r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0A992187-C606-4EAF-9617-2A86C3EFA7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2013903"/>
            <a:ext cx="2181942" cy="574195"/>
          </a:xfrm>
          <a:prstGeom prst="rect">
            <a:avLst/>
          </a:prstGeom>
        </p:spPr>
      </p:pic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43864271-FFA9-4F8D-A47C-99FD0AFCCCDC}"/>
              </a:ext>
            </a:extLst>
          </p:cNvPr>
          <p:cNvSpPr/>
          <p:nvPr/>
        </p:nvSpPr>
        <p:spPr>
          <a:xfrm rot="16200000">
            <a:off x="6327452" y="1577610"/>
            <a:ext cx="364362" cy="234520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86E2CD3-8EFF-4596-B9BA-91BF413642BB}"/>
              </a:ext>
            </a:extLst>
          </p:cNvPr>
          <p:cNvSpPr txBox="1"/>
          <p:nvPr/>
        </p:nvSpPr>
        <p:spPr>
          <a:xfrm>
            <a:off x="4938810" y="2930876"/>
            <a:ext cx="328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Fonte sui </a:t>
            </a:r>
            <a:r>
              <a:rPr lang="en-GB" dirty="0" err="1"/>
              <a:t>requisiti</a:t>
            </a:r>
            <a:r>
              <a:rPr lang="en-GB" dirty="0"/>
              <a:t> </a:t>
            </a:r>
            <a:r>
              <a:rPr lang="en-GB" dirty="0" err="1"/>
              <a:t>reali</a:t>
            </a:r>
            <a:r>
              <a:rPr lang="en-GB" dirty="0"/>
              <a:t> di </a:t>
            </a:r>
            <a:r>
              <a:rPr lang="en-GB" dirty="0" err="1"/>
              <a:t>sistema</a:t>
            </a:r>
            <a:endParaRPr lang="it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9E0496B-69A6-4252-8951-F317F57A4E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97" y="1871100"/>
            <a:ext cx="825682" cy="82499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0514A3-3B36-4B3E-9803-AC5A4518E3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00" y="1944936"/>
            <a:ext cx="676187" cy="676187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DA220060-DFC6-4F27-860B-DDE216D81C70}"/>
              </a:ext>
            </a:extLst>
          </p:cNvPr>
          <p:cNvSpPr/>
          <p:nvPr/>
        </p:nvSpPr>
        <p:spPr>
          <a:xfrm rot="16200000">
            <a:off x="2367045" y="1736404"/>
            <a:ext cx="364362" cy="2031854"/>
          </a:xfrm>
          <a:prstGeom prst="leftBrace">
            <a:avLst>
              <a:gd name="adj1" fmla="val 8142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B6C7263-4CCC-4136-B014-59D3A2627BFE}"/>
              </a:ext>
            </a:extLst>
          </p:cNvPr>
          <p:cNvSpPr txBox="1"/>
          <p:nvPr/>
        </p:nvSpPr>
        <p:spPr>
          <a:xfrm>
            <a:off x="914404" y="2930189"/>
            <a:ext cx="34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giochi</a:t>
            </a:r>
            <a:r>
              <a:rPr lang="en-GB" dirty="0"/>
              <a:t> e relative </a:t>
            </a:r>
            <a:r>
              <a:rPr lang="en-GB" dirty="0" err="1"/>
              <a:t>statistiche</a:t>
            </a:r>
            <a:endParaRPr lang="it-IT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7AC2699C-21B4-4A98-86B4-EEA928DB87BF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2FF23765-2E13-4C4B-9C22-01B6FFBCFD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02" y="6253094"/>
            <a:ext cx="437090" cy="437090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B225015F-0F1A-4F0E-940C-D5AAAB306F5A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1E5133AC-BD53-42F2-9B37-AA9A3090D8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3573" y="6275696"/>
            <a:ext cx="390113" cy="391886"/>
          </a:xfrm>
          <a:prstGeom prst="rect">
            <a:avLst/>
          </a:prstGeom>
        </p:spPr>
      </p:pic>
      <p:sp>
        <p:nvSpPr>
          <p:cNvPr id="58" name="Rettangolo 57">
            <a:extLst>
              <a:ext uri="{FF2B5EF4-FFF2-40B4-BE49-F238E27FC236}">
                <a16:creationId xmlns:a16="http://schemas.microsoft.com/office/drawing/2014/main" id="{81135076-B71D-4B46-BD9B-E654493D7D8E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0ABA8E7E-29BE-49DA-B437-214BEF1F68F1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96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B08FA5A-0315-4437-9702-3BD9C6383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662070"/>
              </p:ext>
            </p:extLst>
          </p:nvPr>
        </p:nvGraphicFramePr>
        <p:xfrm>
          <a:off x="660764" y="1557880"/>
          <a:ext cx="10209614" cy="438776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9006">
                  <a:extLst>
                    <a:ext uri="{9D8B030D-6E8A-4147-A177-3AD203B41FA5}">
                      <a16:colId xmlns:a16="http://schemas.microsoft.com/office/drawing/2014/main" val="2737020199"/>
                    </a:ext>
                  </a:extLst>
                </a:gridCol>
                <a:gridCol w="2616107">
                  <a:extLst>
                    <a:ext uri="{9D8B030D-6E8A-4147-A177-3AD203B41FA5}">
                      <a16:colId xmlns:a16="http://schemas.microsoft.com/office/drawing/2014/main" val="3452740963"/>
                    </a:ext>
                  </a:extLst>
                </a:gridCol>
                <a:gridCol w="5728904">
                  <a:extLst>
                    <a:ext uri="{9D8B030D-6E8A-4147-A177-3AD203B41FA5}">
                      <a16:colId xmlns:a16="http://schemas.microsoft.com/office/drawing/2014/main" val="2345720203"/>
                    </a:ext>
                  </a:extLst>
                </a:gridCol>
                <a:gridCol w="1255597">
                  <a:extLst>
                    <a:ext uri="{9D8B030D-6E8A-4147-A177-3AD203B41FA5}">
                      <a16:colId xmlns:a16="http://schemas.microsoft.com/office/drawing/2014/main" val="3820684178"/>
                    </a:ext>
                  </a:extLst>
                </a:gridCol>
              </a:tblGrid>
              <a:tr h="339246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Nome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Descrizione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Volatilità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08395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Informazioni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essenziali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giochi</a:t>
                      </a:r>
                      <a:r>
                        <a:rPr lang="en-GB" dirty="0"/>
                        <a:t>, come </a:t>
                      </a:r>
                      <a:r>
                        <a:rPr lang="en-GB" dirty="0" err="1"/>
                        <a:t>descrizione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genere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screenshoots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ecc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806743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 Charts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Statistiche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giocatori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Media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73310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GameSystem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Requ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err="1"/>
                        <a:t>Requisiti</a:t>
                      </a:r>
                      <a:r>
                        <a:rPr lang="en-GB" b="0" dirty="0"/>
                        <a:t> di </a:t>
                      </a:r>
                      <a:r>
                        <a:rPr lang="en-GB" b="0" dirty="0" err="1"/>
                        <a:t>sistema</a:t>
                      </a:r>
                      <a:r>
                        <a:rPr lang="en-GB" b="0" dirty="0"/>
                        <a:t> e </a:t>
                      </a:r>
                      <a:r>
                        <a:rPr lang="en-GB" b="0" dirty="0" err="1"/>
                        <a:t>prestazioni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reali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dei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giochi</a:t>
                      </a:r>
                      <a:r>
                        <a:rPr lang="en-GB" b="0" dirty="0"/>
                        <a:t>.</a:t>
                      </a:r>
                      <a:endParaRPr lang="it-IT" b="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22766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Youtube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Video gameplay e trailer.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Media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4322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Twitch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Streamer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91965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Kinguin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europeo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5138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G2Play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53832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Greenman Gaming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09617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11232"/>
                  </a:ext>
                </a:extLst>
              </a:tr>
            </a:tbl>
          </a:graphicData>
        </a:graphic>
      </p:graphicFrame>
      <p:sp>
        <p:nvSpPr>
          <p:cNvPr id="21" name="Rettangolo 20">
            <a:extLst>
              <a:ext uri="{FF2B5EF4-FFF2-40B4-BE49-F238E27FC236}">
                <a16:creationId xmlns:a16="http://schemas.microsoft.com/office/drawing/2014/main" id="{154F67E4-E588-45C7-98AA-6ADC05D2B85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6F13C198-0667-4B74-871E-C8882DD33D6D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ED9E032A-E1B0-4521-AEFE-64573ADF9DA6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C92F2CC-BEC1-4849-A5F2-721440F45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44" y="6253094"/>
            <a:ext cx="437090" cy="437090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51634095-63EA-4F7C-9C47-2354E9ADB164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048ACF8E-2124-4572-92D4-F4BBDF353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3862" y="6275696"/>
            <a:ext cx="390113" cy="391886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CEFE6232-4F55-4B24-9FC4-79C23F211947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9B597CA-3BD6-4196-9A57-C9960D3C42A1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AD29DDB9-E3C3-416E-B92A-28FB53F49F87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653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Approccio</a:t>
            </a:r>
            <a:r>
              <a:rPr lang="en-GB" sz="3200" dirty="0"/>
              <a:t> </a:t>
            </a:r>
            <a:r>
              <a:rPr lang="en-GB" sz="3200" dirty="0" err="1"/>
              <a:t>ibrido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Mediator: </a:t>
            </a:r>
            <a:r>
              <a:rPr lang="en-GB" sz="2800" dirty="0"/>
              <a:t>data </a:t>
            </a:r>
            <a:r>
              <a:rPr lang="en-GB" sz="2800" dirty="0" err="1"/>
              <a:t>l’alta</a:t>
            </a:r>
            <a:r>
              <a:rPr lang="en-GB" sz="2800" dirty="0"/>
              <a:t> </a:t>
            </a:r>
            <a:r>
              <a:rPr lang="en-GB" sz="2800" dirty="0" err="1"/>
              <a:t>volatilità</a:t>
            </a:r>
            <a:r>
              <a:rPr lang="en-GB" sz="2800" dirty="0"/>
              <a:t> e </a:t>
            </a:r>
            <a:r>
              <a:rPr lang="en-GB" sz="2800" dirty="0" err="1"/>
              <a:t>quantità</a:t>
            </a:r>
            <a:r>
              <a:rPr lang="en-GB" sz="2800" dirty="0"/>
              <a:t> </a:t>
            </a:r>
            <a:r>
              <a:rPr lang="en-GB" sz="2800" dirty="0" err="1"/>
              <a:t>dei</a:t>
            </a:r>
            <a:r>
              <a:rPr lang="en-GB" sz="2800" dirty="0"/>
              <a:t> </a:t>
            </a:r>
            <a:r>
              <a:rPr lang="en-GB" sz="2800" dirty="0" err="1"/>
              <a:t>dati</a:t>
            </a:r>
            <a:r>
              <a:rPr lang="en-GB" sz="2800" dirty="0"/>
              <a:t> </a:t>
            </a:r>
            <a:r>
              <a:rPr lang="en-GB" sz="2800" dirty="0" err="1"/>
              <a:t>trattati</a:t>
            </a:r>
            <a:r>
              <a:rPr lang="en-GB" sz="2800" dirty="0"/>
              <a:t>.</a:t>
            </a:r>
          </a:p>
          <a:p>
            <a:pPr lvl="1"/>
            <a:r>
              <a:rPr lang="it-IT" sz="2800" b="1" dirty="0"/>
              <a:t>Caching: </a:t>
            </a:r>
            <a:r>
              <a:rPr lang="it-IT" sz="2800" dirty="0"/>
              <a:t>per velocizzare il re-query, evitare il sovraccarico delle fonti e per la cronologia delle ricerche.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B68FAD25-8525-4AA9-8CFC-D7C052E1EFB7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66B9320-13D9-4E82-BB77-DF17C366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2044" y="6253094"/>
            <a:ext cx="437090" cy="437090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65C258AE-9C89-4BDB-8930-AF995536FCF1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A5C4ECC7-CAAB-4E24-B8B1-7FB3F262D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69761" y="6275696"/>
            <a:ext cx="390113" cy="391886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95B6A188-79B8-41DD-BE8A-12EDF1024F6D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404136B7-53EF-4717-A7B1-6EDEB11BCD71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FDB2C982-B0B6-4CD7-AED6-313BDF850160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D4C93001-D407-4C46-8E4C-27E3A5B71477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33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FBD109C-4EB6-4F07-9923-CC1454583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805" l="0" r="98438">
                        <a14:foregroundMark x1="34961" y1="20508" x2="29883" y2="31641"/>
                        <a14:foregroundMark x1="29883" y1="31641" x2="44141" y2="41602"/>
                        <a14:foregroundMark x1="44141" y1="41602" x2="53125" y2="35938"/>
                        <a14:foregroundMark x1="53125" y1="35938" x2="41992" y2="29492"/>
                        <a14:foregroundMark x1="41992" y1="29492" x2="28125" y2="44727"/>
                        <a14:foregroundMark x1="28125" y1="44727" x2="28320" y2="57227"/>
                        <a14:foregroundMark x1="28320" y1="57227" x2="38477" y2="60156"/>
                        <a14:foregroundMark x1="38477" y1="60156" x2="40820" y2="51172"/>
                        <a14:foregroundMark x1="40820" y1="51172" x2="57422" y2="58398"/>
                        <a14:foregroundMark x1="57422" y1="58398" x2="61914" y2="66406"/>
                        <a14:foregroundMark x1="61914" y1="66406" x2="73633" y2="67969"/>
                        <a14:foregroundMark x1="73633" y1="67969" x2="74414" y2="56250"/>
                        <a14:foregroundMark x1="74414" y1="56250" x2="79883" y2="66797"/>
                        <a14:foregroundMark x1="79883" y1="66797" x2="87109" y2="57813"/>
                        <a14:foregroundMark x1="87109" y1="57813" x2="90430" y2="47656"/>
                        <a14:foregroundMark x1="90430" y1="47656" x2="96094" y2="56445"/>
                        <a14:foregroundMark x1="96094" y1="56445" x2="97852" y2="46680"/>
                        <a14:foregroundMark x1="37109" y1="89648" x2="37109" y2="89648"/>
                        <a14:foregroundMark x1="20898" y1="88672" x2="14258" y2="80859"/>
                        <a14:foregroundMark x1="14258" y1="80859" x2="5078" y2="76563"/>
                        <a14:foregroundMark x1="5078" y1="76563" x2="2539" y2="66406"/>
                        <a14:foregroundMark x1="2539" y1="66406" x2="3906" y2="4688"/>
                        <a14:foregroundMark x1="3906" y1="4688" x2="14063" y2="2539"/>
                        <a14:foregroundMark x1="14063" y1="2539" x2="35156" y2="2539"/>
                        <a14:foregroundMark x1="35156" y1="2539" x2="56445" y2="1563"/>
                        <a14:foregroundMark x1="56445" y1="1563" x2="65625" y2="7031"/>
                        <a14:foregroundMark x1="65625" y1="7031" x2="71094" y2="13086"/>
                        <a14:foregroundMark x1="43164" y1="21094" x2="17969" y2="19922"/>
                        <a14:foregroundMark x1="17969" y1="19922" x2="19922" y2="31055"/>
                        <a14:foregroundMark x1="19922" y1="31055" x2="26367" y2="33203"/>
                        <a14:foregroundMark x1="15234" y1="15430" x2="8594" y2="25391"/>
                        <a14:foregroundMark x1="8594" y1="25391" x2="14453" y2="36133"/>
                        <a14:foregroundMark x1="14453" y1="36133" x2="24219" y2="35352"/>
                        <a14:foregroundMark x1="24219" y1="35352" x2="30078" y2="25977"/>
                        <a14:foregroundMark x1="30078" y1="25977" x2="31641" y2="16211"/>
                        <a14:foregroundMark x1="31641" y1="16211" x2="9961" y2="24219"/>
                        <a14:foregroundMark x1="9961" y1="24219" x2="5078" y2="39063"/>
                        <a14:foregroundMark x1="5078" y1="39063" x2="20898" y2="26758"/>
                        <a14:foregroundMark x1="20898" y1="26758" x2="10547" y2="31836"/>
                        <a14:foregroundMark x1="10547" y1="31836" x2="22266" y2="23828"/>
                        <a14:foregroundMark x1="22266" y1="23828" x2="17773" y2="32422"/>
                        <a14:foregroundMark x1="17773" y1="32422" x2="43359" y2="19336"/>
                        <a14:foregroundMark x1="43359" y1="19336" x2="41406" y2="33984"/>
                        <a14:foregroundMark x1="41406" y1="33984" x2="54297" y2="19531"/>
                        <a14:foregroundMark x1="54297" y1="19531" x2="57422" y2="28906"/>
                        <a14:foregroundMark x1="57422" y1="28906" x2="61523" y2="20508"/>
                        <a14:foregroundMark x1="61523" y1="20508" x2="58398" y2="29492"/>
                        <a14:foregroundMark x1="58398" y1="29492" x2="60352" y2="41406"/>
                        <a14:foregroundMark x1="60352" y1="41406" x2="60547" y2="31641"/>
                        <a14:foregroundMark x1="60547" y1="31641" x2="58008" y2="44727"/>
                        <a14:foregroundMark x1="58008" y1="44727" x2="67969" y2="36328"/>
                        <a14:foregroundMark x1="67969" y1="36328" x2="65625" y2="26758"/>
                        <a14:foregroundMark x1="65625" y1="26758" x2="51563" y2="36328"/>
                        <a14:foregroundMark x1="51563" y1="36328" x2="63672" y2="24805"/>
                        <a14:foregroundMark x1="63672" y1="24805" x2="51367" y2="21289"/>
                        <a14:foregroundMark x1="51367" y1="21289" x2="42969" y2="29688"/>
                        <a14:foregroundMark x1="42969" y1="29688" x2="48828" y2="19727"/>
                        <a14:foregroundMark x1="48828" y1="19727" x2="29102" y2="21289"/>
                        <a14:foregroundMark x1="29102" y1="21289" x2="36914" y2="12109"/>
                        <a14:foregroundMark x1="36914" y1="12109" x2="24805" y2="13867"/>
                        <a14:foregroundMark x1="24805" y1="13867" x2="17773" y2="19922"/>
                        <a14:foregroundMark x1="17773" y1="19922" x2="25391" y2="8984"/>
                        <a14:foregroundMark x1="25391" y1="8984" x2="11719" y2="17969"/>
                        <a14:foregroundMark x1="11719" y1="17969" x2="2930" y2="12500"/>
                        <a14:foregroundMark x1="2930" y1="12500" x2="0" y2="7617"/>
                        <a14:foregroundMark x1="17578" y1="7617" x2="26758" y2="5664"/>
                        <a14:foregroundMark x1="26758" y1="5664" x2="14258" y2="7227"/>
                        <a14:foregroundMark x1="14258" y1="7227" x2="28125" y2="10742"/>
                        <a14:foregroundMark x1="28125" y1="10742" x2="12305" y2="10156"/>
                        <a14:foregroundMark x1="12305" y1="10156" x2="38672" y2="14648"/>
                        <a14:foregroundMark x1="38672" y1="14648" x2="50586" y2="12305"/>
                        <a14:foregroundMark x1="50586" y1="12305" x2="60352" y2="18359"/>
                        <a14:foregroundMark x1="60352" y1="18359" x2="72266" y2="19336"/>
                        <a14:foregroundMark x1="72266" y1="19336" x2="74219" y2="30273"/>
                        <a14:foregroundMark x1="74219" y1="30273" x2="65234" y2="37109"/>
                        <a14:foregroundMark x1="65234" y1="37109" x2="68945" y2="31836"/>
                        <a14:foregroundMark x1="65039" y1="53320" x2="68164" y2="80078"/>
                        <a14:foregroundMark x1="68164" y1="80078" x2="52344" y2="89453"/>
                        <a14:foregroundMark x1="52344" y1="89453" x2="7422" y2="87695"/>
                        <a14:foregroundMark x1="8398" y1="89258" x2="8398" y2="90234"/>
                        <a14:foregroundMark x1="2539" y1="72070" x2="2539" y2="72070"/>
                        <a14:foregroundMark x1="1758" y1="82422" x2="1758" y2="82422"/>
                        <a14:foregroundMark x1="1758" y1="90430" x2="1758" y2="90430"/>
                        <a14:foregroundMark x1="1758" y1="90430" x2="1758" y2="90430"/>
                        <a14:foregroundMark x1="12305" y1="94727" x2="12305" y2="94727"/>
                        <a14:foregroundMark x1="34766" y1="93359" x2="34766" y2="93359"/>
                        <a14:foregroundMark x1="67188" y1="92773" x2="67188" y2="92773"/>
                        <a14:foregroundMark x1="76563" y1="91016" x2="76563" y2="91016"/>
                        <a14:foregroundMark x1="70703" y1="91406" x2="70703" y2="91406"/>
                        <a14:foregroundMark x1="70703" y1="91406" x2="70703" y2="91406"/>
                        <a14:foregroundMark x1="65234" y1="88281" x2="65234" y2="88281"/>
                        <a14:foregroundMark x1="65234" y1="88281" x2="62305" y2="90234"/>
                        <a14:foregroundMark x1="62305" y1="90234" x2="61719" y2="91992"/>
                        <a14:foregroundMark x1="61719" y1="91992" x2="66602" y2="93164"/>
                        <a14:foregroundMark x1="71484" y1="91602" x2="71484" y2="91602"/>
                        <a14:foregroundMark x1="72266" y1="90430" x2="72266" y2="90430"/>
                        <a14:foregroundMark x1="72266" y1="88281" x2="70703" y2="87695"/>
                        <a14:foregroundMark x1="67383" y1="87695" x2="66602" y2="89258"/>
                        <a14:foregroundMark x1="72266" y1="90820" x2="74414" y2="89844"/>
                        <a14:foregroundMark x1="76563" y1="87109" x2="75195" y2="84375"/>
                        <a14:foregroundMark x1="78320" y1="78711" x2="78320" y2="98242"/>
                        <a14:foregroundMark x1="3906" y1="97656" x2="52930" y2="99805"/>
                        <a14:foregroundMark x1="52930" y1="99805" x2="72266" y2="97070"/>
                        <a14:foregroundMark x1="72266" y1="97070" x2="74414" y2="97070"/>
                        <a14:foregroundMark x1="6250" y1="7422" x2="5078" y2="92383"/>
                        <a14:foregroundMark x1="5078" y1="92383" x2="5469" y2="94336"/>
                        <a14:foregroundMark x1="1172" y1="2344" x2="1172" y2="2344"/>
                        <a14:foregroundMark x1="2539" y1="2930" x2="2539" y2="2930"/>
                        <a14:foregroundMark x1="66602" y1="18164" x2="60156" y2="4883"/>
                        <a14:foregroundMark x1="74609" y1="17773" x2="74609" y2="17773"/>
                        <a14:foregroundMark x1="75000" y1="18555" x2="75000" y2="18555"/>
                        <a14:foregroundMark x1="76172" y1="19727" x2="76172" y2="19727"/>
                        <a14:foregroundMark x1="9766" y1="39063" x2="22852" y2="39063"/>
                        <a14:foregroundMark x1="22852" y1="39063" x2="32031" y2="38281"/>
                        <a14:foregroundMark x1="32031" y1="38281" x2="32422" y2="38281"/>
                        <a14:foregroundMark x1="70703" y1="37305" x2="97461" y2="37305"/>
                        <a14:foregroundMark x1="98438" y1="39844" x2="97852" y2="78125"/>
                        <a14:backgroundMark x1="78320" y1="3711" x2="91602" y2="19922"/>
                        <a14:backgroundMark x1="91602" y1="19922" x2="91797" y2="26563"/>
                        <a14:backgroundMark x1="89063" y1="85352" x2="89063" y2="9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27" y="2417057"/>
            <a:ext cx="830513" cy="83051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72EC27B-A8E3-4C6A-A01F-1C3B93262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72" y="4929697"/>
            <a:ext cx="830513" cy="83051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35C9F630-9FEC-43E7-B663-237E3476A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3422" y="1610849"/>
            <a:ext cx="734126" cy="73412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D8193B-B40E-4D71-9BE9-B095FBA373EA}"/>
              </a:ext>
            </a:extLst>
          </p:cNvPr>
          <p:cNvSpPr txBox="1"/>
          <p:nvPr/>
        </p:nvSpPr>
        <p:spPr>
          <a:xfrm>
            <a:off x="5505228" y="2647648"/>
            <a:ext cx="8305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APP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E38F97-3C45-4682-8EB5-92676F975F2C}"/>
              </a:ext>
            </a:extLst>
          </p:cNvPr>
          <p:cNvSpPr txBox="1"/>
          <p:nvPr/>
        </p:nvSpPr>
        <p:spPr>
          <a:xfrm>
            <a:off x="7196449" y="3461331"/>
            <a:ext cx="102967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CACHE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FACBE8-9DA8-4A55-B916-534DA521E6DF}"/>
              </a:ext>
            </a:extLst>
          </p:cNvPr>
          <p:cNvSpPr txBox="1"/>
          <p:nvPr/>
        </p:nvSpPr>
        <p:spPr>
          <a:xfrm>
            <a:off x="2577586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BFAF45A-7473-4840-94D9-E07F5C7A576C}"/>
              </a:ext>
            </a:extLst>
          </p:cNvPr>
          <p:cNvSpPr txBox="1"/>
          <p:nvPr/>
        </p:nvSpPr>
        <p:spPr>
          <a:xfrm>
            <a:off x="4073490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41030B-242F-4C11-BBE4-6A6529633B51}"/>
              </a:ext>
            </a:extLst>
          </p:cNvPr>
          <p:cNvSpPr txBox="1"/>
          <p:nvPr/>
        </p:nvSpPr>
        <p:spPr>
          <a:xfrm>
            <a:off x="5610233" y="4403735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510C14B-7F44-4D2B-954D-518F6D7E35DC}"/>
              </a:ext>
            </a:extLst>
          </p:cNvPr>
          <p:cNvSpPr txBox="1"/>
          <p:nvPr/>
        </p:nvSpPr>
        <p:spPr>
          <a:xfrm>
            <a:off x="7146976" y="4316088"/>
            <a:ext cx="125291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/>
              <a:t>…</a:t>
            </a:r>
            <a:endParaRPr lang="en-GB" b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5E7D87-9FDF-4FD7-ACC9-8853F0224552}"/>
              </a:ext>
            </a:extLst>
          </p:cNvPr>
          <p:cNvSpPr txBox="1"/>
          <p:nvPr/>
        </p:nvSpPr>
        <p:spPr>
          <a:xfrm>
            <a:off x="8683719" y="4407477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375F15F9-40DF-4837-945C-41788462CECA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6335741" y="2832314"/>
            <a:ext cx="960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7002D2BC-5B48-48C5-AC16-47AFDC16A455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5920485" y="2344975"/>
            <a:ext cx="0" cy="302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1C10A06-2815-489D-AF7A-18EE94830617}"/>
              </a:ext>
            </a:extLst>
          </p:cNvPr>
          <p:cNvSpPr txBox="1"/>
          <p:nvPr/>
        </p:nvSpPr>
        <p:spPr>
          <a:xfrm>
            <a:off x="5236947" y="3461331"/>
            <a:ext cx="136707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MEDIATOR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BDAE8258-81E5-4E06-84EA-F11C746CB029}"/>
              </a:ext>
            </a:extLst>
          </p:cNvPr>
          <p:cNvCxnSpPr>
            <a:cxnSpLocks/>
            <a:stCxn id="44" idx="0"/>
            <a:endCxn id="30" idx="2"/>
          </p:cNvCxnSpPr>
          <p:nvPr/>
        </p:nvCxnSpPr>
        <p:spPr>
          <a:xfrm flipV="1">
            <a:off x="5920484" y="3016980"/>
            <a:ext cx="1" cy="4443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284CE72D-60C8-42B8-8C13-3CB6B357B891}"/>
              </a:ext>
            </a:extLst>
          </p:cNvPr>
          <p:cNvCxnSpPr>
            <a:stCxn id="44" idx="3"/>
            <a:endCxn id="31" idx="1"/>
          </p:cNvCxnSpPr>
          <p:nvPr/>
        </p:nvCxnSpPr>
        <p:spPr>
          <a:xfrm>
            <a:off x="6604020" y="3645997"/>
            <a:ext cx="5924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8E9DA04A-1B38-490B-9B85-BF1F398BB500}"/>
              </a:ext>
            </a:extLst>
          </p:cNvPr>
          <p:cNvCxnSpPr>
            <a:stCxn id="44" idx="2"/>
            <a:endCxn id="32" idx="0"/>
          </p:cNvCxnSpPr>
          <p:nvPr/>
        </p:nvCxnSpPr>
        <p:spPr>
          <a:xfrm flipH="1">
            <a:off x="3204043" y="3830663"/>
            <a:ext cx="2716441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4B1F851A-5D1D-46D5-AC8A-429EBC8F9F31}"/>
              </a:ext>
            </a:extLst>
          </p:cNvPr>
          <p:cNvCxnSpPr>
            <a:stCxn id="44" idx="2"/>
            <a:endCxn id="33" idx="0"/>
          </p:cNvCxnSpPr>
          <p:nvPr/>
        </p:nvCxnSpPr>
        <p:spPr>
          <a:xfrm flipH="1">
            <a:off x="4699947" y="3830663"/>
            <a:ext cx="1220537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11865CC2-942A-4305-A913-0DAD0927DEC8}"/>
              </a:ext>
            </a:extLst>
          </p:cNvPr>
          <p:cNvCxnSpPr>
            <a:stCxn id="44" idx="2"/>
            <a:endCxn id="34" idx="0"/>
          </p:cNvCxnSpPr>
          <p:nvPr/>
        </p:nvCxnSpPr>
        <p:spPr>
          <a:xfrm>
            <a:off x="5920484" y="3830663"/>
            <a:ext cx="316206" cy="5730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7C71961A-1D4F-4CD4-9E7F-65B52C3DB468}"/>
              </a:ext>
            </a:extLst>
          </p:cNvPr>
          <p:cNvCxnSpPr>
            <a:stCxn id="37" idx="0"/>
            <a:endCxn id="44" idx="2"/>
          </p:cNvCxnSpPr>
          <p:nvPr/>
        </p:nvCxnSpPr>
        <p:spPr>
          <a:xfrm flipH="1" flipV="1">
            <a:off x="5920484" y="3830663"/>
            <a:ext cx="3389692" cy="5768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Immagine 59">
            <a:extLst>
              <a:ext uri="{FF2B5EF4-FFF2-40B4-BE49-F238E27FC236}">
                <a16:creationId xmlns:a16="http://schemas.microsoft.com/office/drawing/2014/main" id="{C368E109-E9FA-4661-A903-43CB15021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24" y="4935318"/>
            <a:ext cx="830513" cy="830513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3ACA3749-7E17-4BF7-9EC5-ACBCF795A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6" y="4942156"/>
            <a:ext cx="830513" cy="830513"/>
          </a:xfrm>
          <a:prstGeom prst="rect">
            <a:avLst/>
          </a:prstGeom>
        </p:spPr>
      </p:pic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57DFBDA9-B42B-452A-87E2-A0636D16C358}"/>
              </a:ext>
            </a:extLst>
          </p:cNvPr>
          <p:cNvCxnSpPr>
            <a:stCxn id="32" idx="2"/>
          </p:cNvCxnSpPr>
          <p:nvPr/>
        </p:nvCxnSpPr>
        <p:spPr>
          <a:xfrm flipH="1">
            <a:off x="3204042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E0BE6948-3A79-4563-9E0A-A8A328C6667E}"/>
              </a:ext>
            </a:extLst>
          </p:cNvPr>
          <p:cNvCxnSpPr>
            <a:stCxn id="33" idx="2"/>
          </p:cNvCxnSpPr>
          <p:nvPr/>
        </p:nvCxnSpPr>
        <p:spPr>
          <a:xfrm flipH="1">
            <a:off x="4699946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4A5C39D-07D0-476E-9C45-B804CA3D9642}"/>
              </a:ext>
            </a:extLst>
          </p:cNvPr>
          <p:cNvCxnSpPr>
            <a:cxnSpLocks/>
          </p:cNvCxnSpPr>
          <p:nvPr/>
        </p:nvCxnSpPr>
        <p:spPr>
          <a:xfrm flipH="1">
            <a:off x="6229596" y="4773067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36D557E-3DA3-4936-AD8C-246BA2D4B89C}"/>
              </a:ext>
            </a:extLst>
          </p:cNvPr>
          <p:cNvCxnSpPr>
            <a:cxnSpLocks/>
          </p:cNvCxnSpPr>
          <p:nvPr/>
        </p:nvCxnSpPr>
        <p:spPr>
          <a:xfrm flipH="1">
            <a:off x="9310174" y="4782675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Immagine 46">
            <a:extLst>
              <a:ext uri="{FF2B5EF4-FFF2-40B4-BE49-F238E27FC236}">
                <a16:creationId xmlns:a16="http://schemas.microsoft.com/office/drawing/2014/main" id="{126B9FFC-3A69-4055-9A4F-5070E5852A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09061" y="6253094"/>
            <a:ext cx="437090" cy="437090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7867BB24-099C-45BE-BE22-5715E859683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D1F62897-D8CA-433F-8517-9F83BA9D13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4390" y="6275696"/>
            <a:ext cx="390113" cy="391886"/>
          </a:xfrm>
          <a:prstGeom prst="rect">
            <a:avLst/>
          </a:prstGeom>
        </p:spPr>
      </p:pic>
      <p:sp>
        <p:nvSpPr>
          <p:cNvPr id="51" name="Rettangolo 50">
            <a:extLst>
              <a:ext uri="{FF2B5EF4-FFF2-40B4-BE49-F238E27FC236}">
                <a16:creationId xmlns:a16="http://schemas.microsoft.com/office/drawing/2014/main" id="{1287D3D0-AF30-4078-A957-F59A5B829B56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09DC8966-D8DF-47ED-8E66-8921FDF08550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B2C7B826-D41C-41BF-85EC-2A2C3795C86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0C2557FA-3AF9-4A00-9395-CF004F1A54D8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F36050D4-71F9-41A6-B31F-92EB1A193F9E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9" name="Immagine 68">
            <a:extLst>
              <a:ext uri="{FF2B5EF4-FFF2-40B4-BE49-F238E27FC236}">
                <a16:creationId xmlns:a16="http://schemas.microsoft.com/office/drawing/2014/main" id="{7EF4E994-1513-4B78-802D-7D316D77C1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94" y="4920306"/>
            <a:ext cx="830513" cy="8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1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 err="1"/>
              <a:t>SteamGame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Descrizione, Genere, Sviluppatore, Publisher, Immagini</a:t>
            </a:r>
            <a:r>
              <a:rPr lang="it-IT" sz="2600"/>
              <a:t>, DataRilascio</a:t>
            </a:r>
            <a:r>
              <a:rPr lang="it-IT" sz="2600" dirty="0"/>
              <a:t>, Apprezzamento, Voto)</a:t>
            </a:r>
          </a:p>
          <a:p>
            <a:pPr algn="just"/>
            <a:r>
              <a:rPr lang="it-IT" sz="2600" b="1" dirty="0" err="1"/>
              <a:t>SteamTags</a:t>
            </a:r>
            <a:r>
              <a:rPr lang="it-IT" sz="2600" b="1" dirty="0"/>
              <a:t> </a:t>
            </a:r>
            <a:r>
              <a:rPr lang="it-IT" sz="2600" dirty="0"/>
              <a:t>(</a:t>
            </a:r>
            <a:r>
              <a:rPr lang="it-IT" sz="2600" dirty="0" err="1"/>
              <a:t>NomeTag</a:t>
            </a:r>
            <a:r>
              <a:rPr lang="it-IT" sz="2600" dirty="0"/>
              <a:t>, Codice)</a:t>
            </a:r>
          </a:p>
          <a:p>
            <a:r>
              <a:rPr lang="it-IT" b="1" dirty="0" err="1"/>
              <a:t>SteamChart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</a:t>
            </a:r>
            <a:r>
              <a:rPr lang="it-IT" sz="2600" dirty="0" err="1"/>
              <a:t>PeakUtenti</a:t>
            </a:r>
            <a:r>
              <a:rPr lang="it-IT" sz="2600" dirty="0"/>
              <a:t>, </a:t>
            </a:r>
            <a:r>
              <a:rPr lang="it-IT" sz="2600" dirty="0" err="1"/>
              <a:t>AvgUtenti</a:t>
            </a:r>
            <a:r>
              <a:rPr lang="it-IT" sz="2600" dirty="0"/>
              <a:t>)</a:t>
            </a:r>
          </a:p>
          <a:p>
            <a:r>
              <a:rPr lang="it-IT" b="1" dirty="0" err="1"/>
              <a:t>GameSystemRequirement_games</a:t>
            </a:r>
            <a:r>
              <a:rPr lang="it-IT" b="1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CPU, GPU, RAM, Storage)</a:t>
            </a:r>
          </a:p>
          <a:p>
            <a:r>
              <a:rPr lang="it-IT" sz="2400" b="1" dirty="0"/>
              <a:t>YouTube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Video)</a:t>
            </a:r>
          </a:p>
          <a:p>
            <a:r>
              <a:rPr lang="it-IT" sz="2400" b="1" dirty="0" err="1"/>
              <a:t>Twitch</a:t>
            </a:r>
            <a:r>
              <a:rPr lang="it-IT" sz="2400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Followers, Spettatori)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3C0FAD3-884D-41E7-9668-57D4CB05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2613" y="6253094"/>
            <a:ext cx="437090" cy="43709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A27DDF3-CC5F-4D8D-A185-942422E57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32" b="92534" l="8295" r="91591">
                        <a14:foregroundMark x1="13295" y1="76357" x2="15455" y2="37557"/>
                        <a14:foregroundMark x1="15455" y1="37557" x2="31591" y2="18439"/>
                        <a14:foregroundMark x1="31591" y1="18439" x2="40000" y2="14593"/>
                        <a14:foregroundMark x1="40000" y1="14593" x2="50114" y2="14027"/>
                        <a14:foregroundMark x1="50114" y1="14027" x2="69773" y2="19910"/>
                        <a14:foregroundMark x1="69773" y1="19910" x2="75341" y2="24887"/>
                        <a14:foregroundMark x1="75341" y1="24887" x2="83182" y2="41742"/>
                        <a14:foregroundMark x1="83182" y1="41742" x2="86250" y2="74887"/>
                        <a14:foregroundMark x1="86250" y1="74887" x2="71932" y2="78959"/>
                        <a14:foregroundMark x1="71932" y1="78959" x2="67841" y2="84502"/>
                        <a14:foregroundMark x1="67841" y1="84502" x2="61136" y2="86765"/>
                        <a14:foregroundMark x1="61136" y1="86765" x2="58750" y2="80204"/>
                        <a14:foregroundMark x1="58750" y1="80204" x2="44091" y2="78959"/>
                        <a14:foregroundMark x1="44091" y1="78959" x2="37841" y2="83710"/>
                        <a14:foregroundMark x1="37841" y1="83710" x2="30909" y2="84842"/>
                        <a14:foregroundMark x1="30909" y1="84842" x2="25000" y2="80656"/>
                        <a14:foregroundMark x1="25000" y1="80656" x2="17500" y2="77941"/>
                        <a14:foregroundMark x1="17500" y1="77941" x2="13750" y2="77941"/>
                        <a14:foregroundMark x1="37614" y1="53167" x2="38409" y2="51923"/>
                        <a14:foregroundMark x1="42045" y1="43891" x2="42045" y2="43891"/>
                        <a14:foregroundMark x1="38409" y1="43778" x2="35795" y2="43778"/>
                        <a14:foregroundMark x1="35682" y1="43100" x2="35682" y2="41290"/>
                        <a14:foregroundMark x1="37386" y1="32240" x2="32159" y2="38235"/>
                        <a14:foregroundMark x1="32159" y1="38235" x2="33182" y2="45136"/>
                        <a14:foregroundMark x1="33182" y1="45136" x2="37500" y2="45701"/>
                        <a14:foregroundMark x1="39773" y1="37330" x2="32727" y2="40724"/>
                        <a14:foregroundMark x1="32727" y1="40724" x2="31023" y2="49434"/>
                        <a14:foregroundMark x1="31023" y1="49434" x2="35000" y2="56335"/>
                        <a14:foregroundMark x1="35000" y1="56335" x2="37386" y2="55769"/>
                        <a14:foregroundMark x1="28409" y1="36765" x2="24318" y2="45814"/>
                        <a14:foregroundMark x1="24318" y1="45814" x2="26250" y2="52828"/>
                        <a14:foregroundMark x1="26250" y1="52828" x2="34091" y2="50679"/>
                        <a14:foregroundMark x1="34091" y1="50679" x2="36136" y2="45475"/>
                        <a14:foregroundMark x1="29545" y1="38801" x2="22386" y2="47285"/>
                        <a14:foregroundMark x1="22386" y1="47285" x2="31250" y2="38009"/>
                        <a14:foregroundMark x1="37386" y1="28394" x2="26818" y2="41176"/>
                        <a14:foregroundMark x1="26818" y1="41176" x2="30455" y2="23869"/>
                        <a14:foregroundMark x1="30455" y1="23869" x2="17955" y2="38914"/>
                        <a14:foregroundMark x1="17955" y1="38914" x2="18295" y2="30543"/>
                        <a14:foregroundMark x1="18295" y1="30543" x2="12841" y2="46606"/>
                        <a14:foregroundMark x1="12841" y1="46606" x2="16591" y2="54072"/>
                        <a14:foregroundMark x1="16591" y1="54072" x2="16818" y2="62896"/>
                        <a14:foregroundMark x1="17386" y1="71946" x2="18182" y2="61425"/>
                        <a14:foregroundMark x1="18182" y1="61425" x2="20341" y2="64480"/>
                        <a14:foregroundMark x1="30000" y1="61878" x2="36477" y2="66516"/>
                        <a14:foregroundMark x1="36477" y1="66516" x2="45795" y2="69910"/>
                        <a14:foregroundMark x1="45795" y1="69910" x2="57273" y2="67873"/>
                        <a14:foregroundMark x1="57273" y1="67873" x2="52841" y2="56787"/>
                        <a14:foregroundMark x1="52841" y1="56787" x2="46591" y2="51131"/>
                        <a14:foregroundMark x1="46591" y1="51131" x2="42386" y2="57805"/>
                        <a14:foregroundMark x1="42386" y1="57805" x2="40000" y2="45136"/>
                        <a14:foregroundMark x1="40000" y1="45136" x2="42841" y2="35747"/>
                        <a14:foregroundMark x1="42841" y1="35747" x2="39091" y2="29864"/>
                        <a14:foregroundMark x1="39091" y1="29864" x2="39091" y2="29864"/>
                        <a14:foregroundMark x1="37614" y1="28733" x2="37614" y2="28054"/>
                        <a14:foregroundMark x1="32727" y1="25905" x2="39773" y2="26131"/>
                        <a14:foregroundMark x1="39773" y1="26131" x2="40795" y2="28733"/>
                        <a14:foregroundMark x1="34886" y1="28507" x2="42500" y2="31109"/>
                        <a14:foregroundMark x1="42500" y1="31109" x2="48409" y2="35181"/>
                        <a14:foregroundMark x1="48409" y1="35181" x2="48409" y2="35181"/>
                        <a14:foregroundMark x1="73295" y1="32466" x2="68182" y2="42195"/>
                        <a14:foregroundMark x1="68182" y1="42195" x2="68750" y2="43891"/>
                        <a14:foregroundMark x1="85455" y1="33824" x2="84886" y2="35181"/>
                        <a14:foregroundMark x1="76364" y1="29751" x2="68523" y2="29525"/>
                        <a14:foregroundMark x1="68523" y1="29525" x2="67841" y2="30656"/>
                        <a14:foregroundMark x1="69659" y1="34163" x2="63182" y2="43326"/>
                        <a14:foregroundMark x1="63182" y1="43326" x2="65227" y2="36652"/>
                        <a14:foregroundMark x1="65227" y1="36652" x2="65341" y2="44570"/>
                        <a14:foregroundMark x1="67045" y1="32127" x2="64318" y2="41176"/>
                        <a14:foregroundMark x1="64318" y1="41176" x2="67273" y2="51471"/>
                        <a14:foregroundMark x1="67273" y1="51471" x2="74432" y2="48982"/>
                        <a14:foregroundMark x1="74432" y1="48982" x2="74432" y2="48416"/>
                        <a14:foregroundMark x1="72159" y1="50566" x2="76136" y2="52149"/>
                        <a14:foregroundMark x1="82727" y1="27489" x2="82727" y2="27489"/>
                        <a14:foregroundMark x1="42500" y1="8371" x2="50000" y2="8032"/>
                        <a14:foregroundMark x1="50000" y1="8032" x2="57841" y2="8032"/>
                        <a14:foregroundMark x1="78750" y1="58258" x2="68750" y2="49887"/>
                        <a14:foregroundMark x1="92273" y1="49548" x2="91591" y2="88122"/>
                        <a14:foregroundMark x1="91591" y1="88122" x2="91591" y2="88122"/>
                        <a14:foregroundMark x1="77386" y1="55543" x2="80341" y2="50339"/>
                        <a14:foregroundMark x1="60000" y1="91290" x2="65341" y2="90611"/>
                        <a14:foregroundMark x1="91250" y1="91516" x2="76477" y2="67195"/>
                        <a14:foregroundMark x1="33523" y1="92421" x2="40341" y2="92421"/>
                        <a14:foregroundMark x1="59318" y1="93213" x2="66591" y2="92647"/>
                        <a14:foregroundMark x1="66591" y1="92647" x2="67386" y2="92647"/>
                        <a14:foregroundMark x1="83977" y1="36425" x2="80341" y2="29751"/>
                        <a14:foregroundMark x1="80341" y1="29751" x2="74205" y2="23416"/>
                        <a14:foregroundMark x1="8295" y1="51357" x2="8750" y2="8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0809" y="6275696"/>
            <a:ext cx="390113" cy="391886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D05480F3-BE58-45AA-9DCB-267EE5D1DAD2}"/>
              </a:ext>
            </a:extLst>
          </p:cNvPr>
          <p:cNvSpPr/>
          <p:nvPr/>
        </p:nvSpPr>
        <p:spPr>
          <a:xfrm>
            <a:off x="10470244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FCB69300-45DF-4907-B0A7-740D7356396F}"/>
              </a:ext>
            </a:extLst>
          </p:cNvPr>
          <p:cNvSpPr/>
          <p:nvPr/>
        </p:nvSpPr>
        <p:spPr>
          <a:xfrm>
            <a:off x="9315302" y="641392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997F9201-5B77-4F45-B67E-7189A120B9E4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CB62BA08-FA97-4042-964D-5F6434D2217B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BA6E4B82-72F4-4FE5-89FC-B39186A7C458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1A02A77A-D245-4569-8E7D-15AC13496BFC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343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2781</Words>
  <Application>Microsoft Office PowerPoint</Application>
  <PresentationFormat>Widescreen</PresentationFormat>
  <Paragraphs>359</Paragraphs>
  <Slides>47</Slides>
  <Notes>0</Notes>
  <HiddenSlides>7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4" baseType="lpstr">
      <vt:lpstr>ArcadeClassic</vt:lpstr>
      <vt:lpstr>Calibri Light</vt:lpstr>
      <vt:lpstr>DePixel</vt:lpstr>
      <vt:lpstr>Arial</vt:lpstr>
      <vt:lpstr>Calibri</vt:lpstr>
      <vt:lpstr>Wingdings</vt:lpstr>
      <vt:lpstr>Tema di Office</vt:lpstr>
      <vt:lpstr>Presentazione standard di PowerPoint</vt:lpstr>
      <vt:lpstr>indice      </vt:lpstr>
      <vt:lpstr>       Obiettivo      </vt:lpstr>
      <vt:lpstr>       DEMO      </vt:lpstr>
      <vt:lpstr>       FontI      </vt:lpstr>
      <vt:lpstr>       FontI      </vt:lpstr>
      <vt:lpstr>       architettura      </vt:lpstr>
      <vt:lpstr>       architettura      </vt:lpstr>
      <vt:lpstr>       fonti      </vt:lpstr>
      <vt:lpstr>       fonti      </vt:lpstr>
      <vt:lpstr>schema globlale      </vt:lpstr>
      <vt:lpstr>       GAV      </vt:lpstr>
      <vt:lpstr>       GAV      </vt:lpstr>
      <vt:lpstr>       lav      </vt:lpstr>
      <vt:lpstr>       lav      </vt:lpstr>
      <vt:lpstr>       lav      </vt:lpstr>
      <vt:lpstr>       query     </vt:lpstr>
      <vt:lpstr>       query     </vt:lpstr>
      <vt:lpstr>       query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wrapper       </vt:lpstr>
      <vt:lpstr>       tecnologie      </vt:lpstr>
      <vt:lpstr>Presentazione standard di PowerPoint</vt:lpstr>
      <vt:lpstr>       query     </vt:lpstr>
      <vt:lpstr>&lt;Nome progetto&gt;</vt:lpstr>
      <vt:lpstr>Presentazione standard di PowerPoint</vt:lpstr>
      <vt:lpstr>       query     </vt:lpstr>
      <vt:lpstr>       FontI      </vt:lpstr>
      <vt:lpstr>       FontI      </vt:lpstr>
      <vt:lpstr>       FontI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&lt;Nome progetto&gt;</dc:title>
  <dc:creator>Simone Petrosino</dc:creator>
  <cp:lastModifiedBy>Simone Petrosino</cp:lastModifiedBy>
  <cp:revision>72</cp:revision>
  <dcterms:created xsi:type="dcterms:W3CDTF">2019-04-02T20:03:35Z</dcterms:created>
  <dcterms:modified xsi:type="dcterms:W3CDTF">2019-09-04T11:28:31Z</dcterms:modified>
</cp:coreProperties>
</file>